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_rels/presentation.xml.rels" ContentType="application/vnd.openxmlformats-package.relationships+xml"/>
  <Override PartName="/ppt/media/image119.png" ContentType="image/png"/>
  <Override PartName="/ppt/media/image118.png" ContentType="image/png"/>
  <Override PartName="/ppt/media/image117.png" ContentType="image/png"/>
  <Override PartName="/ppt/media/image113.wmf" ContentType="image/x-wmf"/>
  <Override PartName="/ppt/media/image181.wmf" ContentType="image/x-wmf"/>
  <Override PartName="/ppt/media/image112.wmf" ContentType="image/x-wmf"/>
  <Override PartName="/ppt/media/image180.wmf" ContentType="image/x-wmf"/>
  <Override PartName="/ppt/media/image111.wmf" ContentType="image/x-wmf"/>
  <Override PartName="/ppt/media/image108.png" ContentType="image/png"/>
  <Override PartName="/ppt/media/image107.png" ContentType="image/png"/>
  <Override PartName="/ppt/media/image106.png" ContentType="image/png"/>
  <Override PartName="/ppt/media/image105.png" ContentType="image/png"/>
  <Override PartName="/ppt/media/image104.png" ContentType="image/png"/>
  <Override PartName="/ppt/media/hdphoto9.wdp" ContentType="image/vnd.ms-photo"/>
  <Override PartName="/ppt/media/image103.png" ContentType="image/png"/>
  <Override PartName="/ppt/media/hdphoto8.wdp" ContentType="image/vnd.ms-photo"/>
  <Override PartName="/ppt/media/hdphoto7.wdp" ContentType="image/vnd.ms-photo"/>
  <Override PartName="/ppt/media/image102.png" ContentType="image/png"/>
  <Override PartName="/ppt/media/image101.wmf" ContentType="image/x-wmf"/>
  <Override PartName="/ppt/media/image98.wmf" ContentType="image/x-wmf"/>
  <Override PartName="/ppt/media/image97.wmf" ContentType="image/x-wmf"/>
  <Override PartName="/ppt/media/image29.wmf" ContentType="image/x-wmf"/>
  <Override PartName="/ppt/media/image96.wmf" ContentType="image/x-wmf"/>
  <Override PartName="/ppt/media/image28.wmf" ContentType="image/x-wmf"/>
  <Override PartName="/ppt/media/image95.wmf" ContentType="image/x-wmf"/>
  <Override PartName="/ppt/media/image27.wmf" ContentType="image/x-wmf"/>
  <Override PartName="/ppt/media/image94.jpeg" ContentType="image/jpeg"/>
  <Override PartName="/ppt/media/image92.png" ContentType="image/png"/>
  <Override PartName="/ppt/media/image91.png" ContentType="image/png"/>
  <Override PartName="/ppt/media/image90.png" ContentType="image/png"/>
  <Override PartName="/ppt/media/hdphoto6.wdp" ContentType="image/vnd.ms-photo"/>
  <Override PartName="/ppt/media/image77.png" ContentType="image/png"/>
  <Override PartName="/ppt/media/image144.wmf" ContentType="image/x-wmf"/>
  <Override PartName="/ppt/media/hdphoto5.wdp" ContentType="image/vnd.ms-photo"/>
  <Override PartName="/ppt/media/image73.wmf" ContentType="image/x-wmf"/>
  <Override PartName="/ppt/media/image72.wmf" ContentType="image/x-wmf"/>
  <Override PartName="/ppt/media/image71.wmf" ContentType="image/x-wmf"/>
  <Override PartName="/ppt/media/image70.wmf" ContentType="image/x-wmf"/>
  <Override PartName="/ppt/media/hdphoto4.wdp" ContentType="image/vnd.ms-photo"/>
  <Override PartName="/ppt/media/image66.wmf" ContentType="image/x-wmf"/>
  <Override PartName="/ppt/media/hdphoto1.wdp" ContentType="image/vnd.ms-photo"/>
  <Override PartName="/ppt/media/image65.wmf" ContentType="image/x-wmf"/>
  <Override PartName="/ppt/media/image64.wmf" ContentType="image/x-wmf"/>
  <Override PartName="/ppt/media/image63.wmf" ContentType="image/x-wmf"/>
  <Override PartName="/ppt/media/image116.wmf" ContentType="image/x-wmf"/>
  <Override PartName="/ppt/media/image184.wmf" ContentType="image/x-wmf"/>
  <Override PartName="/ppt/media/image62.png" ContentType="image/png"/>
  <Override PartName="/ppt/media/image115.wmf" ContentType="image/x-wmf"/>
  <Override PartName="/ppt/media/image183.wmf" ContentType="image/x-wmf"/>
  <Override PartName="/ppt/media/image61.png" ContentType="image/png"/>
  <Override PartName="/ppt/media/hdphoto3.wdp" ContentType="image/vnd.ms-photo"/>
  <Override PartName="/ppt/media/image114.wmf" ContentType="image/x-wmf"/>
  <Override PartName="/ppt/media/image182.wmf" ContentType="image/x-wmf"/>
  <Override PartName="/ppt/media/image60.png" ContentType="image/png"/>
  <Override PartName="/ppt/media/image110.wmf" ContentType="image/x-wmf"/>
  <Override PartName="/ppt/media/image59.wmf" ContentType="image/x-wmf"/>
  <Override PartName="/ppt/media/image69.png" ContentType="image/png"/>
  <Override PartName="/ppt/media/image26.wmf" ContentType="image/x-wmf"/>
  <Override PartName="/ppt/media/image67.png" ContentType="image/png"/>
  <Override PartName="/ppt/media/image134.wmf" ContentType="image/x-wmf"/>
  <Override PartName="/ppt/media/image24.wmf" ContentType="image/x-wmf"/>
  <Override PartName="/ppt/media/image23.wmf" ContentType="image/x-wmf"/>
  <Override PartName="/ppt/media/image22.wmf" ContentType="image/x-wmf"/>
  <Override PartName="/ppt/media/image21.wmf" ContentType="image/x-wmf"/>
  <Override PartName="/ppt/media/image20.wmf" ContentType="image/x-wmf"/>
  <Override PartName="/ppt/media/image57.wmf" ContentType="image/x-wmf"/>
  <Override PartName="/ppt/media/image15.wmf" ContentType="image/x-wmf"/>
  <Override PartName="/ppt/media/image83.wmf" ContentType="image/x-wmf"/>
  <Override PartName="/ppt/media/image14.wmf" ContentType="image/x-wmf"/>
  <Override PartName="/ppt/media/image82.wmf" ContentType="image/x-wmf"/>
  <Override PartName="/ppt/media/image1.png" ContentType="image/png"/>
  <Override PartName="/ppt/media/image68.png" ContentType="image/png"/>
  <Override PartName="/ppt/media/image135.wmf" ContentType="image/x-wmf"/>
  <Override PartName="/ppt/media/image25.wmf" ContentType="image/x-wmf"/>
  <Override PartName="/ppt/media/image81.wmf" ContentType="image/x-wmf"/>
  <Override PartName="/ppt/media/image13.wmf" ContentType="image/x-wmf"/>
  <Override PartName="/ppt/media/image138.png" ContentType="image/png"/>
  <Override PartName="/ppt/media/image50.wmf" ContentType="image/x-wmf"/>
  <Override PartName="/ppt/media/image147.wmf" ContentType="image/x-wmf"/>
  <Override PartName="/ppt/media/image160.wmf" ContentType="image/x-wmf"/>
  <Override PartName="/ppt/media/image93.png" ContentType="image/png"/>
  <Override PartName="/ppt/media/image52.wmf" ContentType="image/x-wmf"/>
  <Override PartName="/ppt/media/image149.wmf" ContentType="image/x-wmf"/>
  <Override PartName="/ppt/media/image133.wmf" ContentType="image/x-wmf"/>
  <Override PartName="/ppt/media/image140.png" ContentType="image/png"/>
  <Override PartName="/ppt/media/image46.wmf" ContentType="image/x-wmf"/>
  <Override PartName="/ppt/media/image141.png" ContentType="image/png"/>
  <Override PartName="/ppt/media/image47.wmf" ContentType="image/x-wmf"/>
  <Override PartName="/ppt/media/image142.png" ContentType="image/png"/>
  <Override PartName="/ppt/media/image48.wmf" ContentType="image/x-wmf"/>
  <Override PartName="/ppt/media/image171.wmf" ContentType="image/x-wmf"/>
  <Override PartName="/ppt/media/image129.png" ContentType="image/png"/>
  <Override PartName="/ppt/media/image151.wmf" ContentType="image/x-wmf"/>
  <Override PartName="/ppt/media/image109.jpeg" ContentType="image/jpeg"/>
  <Override PartName="/ppt/media/hdphoto2.wdp" ContentType="image/vnd.ms-photo"/>
  <Override PartName="/ppt/media/image132.wmf" ContentType="image/x-wmf"/>
  <Override PartName="/ppt/media/image169.wmf" ContentType="image/x-wmf"/>
  <Override PartName="/ppt/media/image172.wmf" ContentType="image/x-wmf"/>
  <Override PartName="/ppt/media/image10.wmf" ContentType="image/x-wmf"/>
  <Override PartName="/ppt/media/image136.png" ContentType="image/png"/>
  <Override PartName="/ppt/media/image176.wmf" ContentType="image/x-wmf"/>
  <Override PartName="/ppt/media/image156.png" ContentType="image/png"/>
  <Override PartName="/ppt/media/image178.wmf" ContentType="image/x-wmf"/>
  <Override PartName="/ppt/media/image89.png" ContentType="image/png"/>
  <Override PartName="/ppt/media/image4.wmf" ContentType="image/x-wmf"/>
  <Override PartName="/ppt/media/image56.wmf" ContentType="image/x-wmf"/>
  <Override PartName="/ppt/media/image139.png" ContentType="image/png"/>
  <Override PartName="/ppt/media/image161.wmf" ContentType="image/x-wmf"/>
  <Override PartName="/ppt/media/image179.wmf" ContentType="image/x-wmf"/>
  <Override PartName="/ppt/media/image185.wmf" ContentType="image/x-wmf"/>
  <Override PartName="/ppt/media/image148.wmf" ContentType="image/x-wmf"/>
  <Override PartName="/ppt/media/image51.wmf" ContentType="image/x-wmf"/>
  <Override PartName="/ppt/media/image186.wmf" ContentType="image/x-wmf"/>
  <Override PartName="/ppt/media/hdphoto10.wdp" ContentType="image/vnd.ms-photo"/>
  <Override PartName="/ppt/media/image188.wmf" ContentType="image/x-wmf"/>
  <Override PartName="/ppt/media/image123.wmf" ContentType="image/x-wmf"/>
  <Override PartName="/ppt/media/image191.wmf" ContentType="image/x-wmf"/>
  <Override PartName="/ppt/media/image150.wmf" ContentType="image/x-wmf"/>
  <Override PartName="/ppt/media/image128.png" ContentType="image/png"/>
  <Override PartName="/ppt/media/image99.wmf" ContentType="image/x-wmf"/>
  <Override PartName="/ppt/media/image187.wmf" ContentType="image/x-wmf"/>
  <Override PartName="/ppt/media/image137.png" ContentType="image/png"/>
  <Override PartName="/ppt/media/image40.png" ContentType="image/png"/>
  <Override PartName="/ppt/media/image177.wmf" ContentType="image/x-wmf"/>
  <Override PartName="/ppt/media/image152.wmf" ContentType="image/x-wmf"/>
  <Override PartName="/ppt/media/image189.wmf" ContentType="image/x-wmf"/>
  <Override PartName="/ppt/media/image193.wmf" ContentType="image/x-wmf"/>
  <Override PartName="/ppt/media/image74.png" ContentType="image/png"/>
  <Override PartName="/ppt/media/image130.png" ContentType="image/png"/>
  <Override PartName="/ppt/media/image36.wmf" ContentType="image/x-wmf"/>
  <Override PartName="/ppt/media/image170.wmf" ContentType="image/x-wmf"/>
  <Override PartName="/ppt/media/image45.wmf" ContentType="image/x-wmf"/>
  <Override PartName="/ppt/media/image131.wmf" ContentType="image/x-wmf"/>
  <Override PartName="/ppt/media/image168.wmf" ContentType="image/x-wmf"/>
  <Override PartName="/ppt/media/image194.wmf" ContentType="image/x-wmf"/>
  <Override PartName="/ppt/media/image32.wmf" ContentType="image/x-wmf"/>
  <Override PartName="/ppt/media/image75.png" ContentType="image/png"/>
  <Override PartName="/ppt/media/image127.png" ContentType="image/png"/>
  <Override PartName="/ppt/media/image167.wmf" ContentType="image/x-wmf"/>
  <Override PartName="/ppt/media/image126.png" ContentType="image/png"/>
  <Override PartName="/ppt/media/image166.wmf" ContentType="image/x-wmf"/>
  <Override PartName="/ppt/media/image125.png" ContentType="image/png"/>
  <Override PartName="/ppt/media/image165.wmf" ContentType="image/x-wmf"/>
  <Override PartName="/ppt/media/image192.png" ContentType="image/png"/>
  <Override PartName="/ppt/media/image124.png" ContentType="image/png"/>
  <Override PartName="/ppt/media/image164.wmf" ContentType="image/x-wmf"/>
  <Override PartName="/ppt/media/image163.wmf" ContentType="image/x-wmf"/>
  <Override PartName="/ppt/media/image162.wmf" ContentType="image/x-wmf"/>
  <Override PartName="/ppt/media/image153.wmf" ContentType="image/x-wmf"/>
  <Override PartName="/ppt/media/image88.png" ContentType="image/png"/>
  <Override PartName="/ppt/media/image155.wmf" ContentType="image/x-wmf"/>
  <Override PartName="/ppt/media/image44.wmf" ContentType="image/x-wmf"/>
  <Override PartName="/ppt/media/image87.png" ContentType="image/png"/>
  <Override PartName="/ppt/media/image154.wmf" ContentType="image/x-wmf"/>
  <Override PartName="/ppt/media/image43.wmf" ContentType="image/x-wmf"/>
  <Override PartName="/ppt/media/image42.wmf" ContentType="image/x-wmf"/>
  <Override PartName="/ppt/media/image12.wmf" ContentType="image/x-wmf"/>
  <Override PartName="/ppt/media/image174.wmf" ContentType="image/x-wmf"/>
  <Override PartName="/ppt/media/image39.png" ContentType="image/png"/>
  <Override PartName="/ppt/media/image2.jpeg" ContentType="image/jpeg"/>
  <Override PartName="/ppt/media/image175.wmf" ContentType="image/x-wmf"/>
  <Override PartName="/ppt/media/image41.wmf" ContentType="image/x-wmf"/>
  <Override PartName="/ppt/media/image11.wmf" ContentType="image/x-wmf"/>
  <Override PartName="/ppt/media/image173.wmf" ContentType="image/x-wmf"/>
  <Override PartName="/ppt/media/image38.png" ContentType="image/png"/>
  <Override PartName="/ppt/media/image5.wmf" ContentType="image/x-wmf"/>
  <Override PartName="/ppt/media/image157.wmf" ContentType="image/x-wmf"/>
  <Override PartName="/ppt/media/image34.jpeg" ContentType="image/jpeg"/>
  <Override PartName="/ppt/media/image58.wmf" ContentType="image/x-wmf"/>
  <Override PartName="/ppt/media/image33.wmf" ContentType="image/x-wmf"/>
  <Override PartName="/ppt/media/image76.png" ContentType="image/png"/>
  <Override PartName="/ppt/media/image143.wmf" ContentType="image/x-wmf"/>
  <Override PartName="/ppt/media/image31.wmf" ContentType="image/x-wmf"/>
  <Override PartName="/ppt/media/image9.wmf" ContentType="image/x-wmf"/>
  <Override PartName="/ppt/media/image30.wmf" ContentType="image/x-wmf"/>
  <Override PartName="/ppt/media/image8.wmf" ContentType="image/x-wmf"/>
  <Override PartName="/ppt/media/image17.wmf" ContentType="image/x-wmf"/>
  <Override PartName="/ppt/media/image85.wmf" ContentType="image/x-wmf"/>
  <Override PartName="/ppt/media/image49.wmf" ContentType="image/x-wmf"/>
  <Override PartName="/ppt/media/image100.wmf" ContentType="image/x-wmf"/>
  <Override PartName="/ppt/media/image55.png" ContentType="image/png"/>
  <Override PartName="/ppt/media/image190.wmf" ContentType="image/x-wmf"/>
  <Override PartName="/ppt/media/image122.wmf" ContentType="image/x-wmf"/>
  <Override PartName="/ppt/media/image37.wmf" ContentType="image/x-wmf"/>
  <Override PartName="/ppt/media/image159.wmf" ContentType="image/x-wmf"/>
  <Override PartName="/ppt/media/image7.wmf" ContentType="image/x-wmf"/>
  <Override PartName="/ppt/media/image19.wmf" ContentType="image/x-wmf"/>
  <Override PartName="/ppt/media/image16.wmf" ContentType="image/x-wmf"/>
  <Override PartName="/ppt/media/image84.wmf" ContentType="image/x-wmf"/>
  <Override PartName="/ppt/media/image54.png" ContentType="image/png"/>
  <Override PartName="/ppt/media/image121.wmf" ContentType="image/x-wmf"/>
  <Override PartName="/ppt/media/image3.png" ContentType="image/png"/>
  <Override PartName="/ppt/media/image80.png" ContentType="image/png"/>
  <Override PartName="/ppt/media/image79.png" ContentType="image/png"/>
  <Override PartName="/ppt/media/image146.wmf" ContentType="image/x-wmf"/>
  <Override PartName="/ppt/media/image158.wmf" ContentType="image/x-wmf"/>
  <Override PartName="/ppt/media/image6.wmf" ContentType="image/x-wmf"/>
  <Override PartName="/ppt/media/image86.wmf" ContentType="image/x-wmf"/>
  <Override PartName="/ppt/media/image18.wmf" ContentType="image/x-wmf"/>
  <Override PartName="/ppt/media/image53.png" ContentType="image/png"/>
  <Override PartName="/ppt/media/image120.wmf" ContentType="image/x-wmf"/>
  <Override PartName="/ppt/media/image35.wmf" ContentType="image/x-wmf"/>
  <Override PartName="/ppt/media/image78.png" ContentType="image/png"/>
  <Override PartName="/ppt/media/image145.wmf" ContentType="image/x-wmf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_rels/slideLayout2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20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40.xml.rels" ContentType="application/vnd.openxmlformats-package.relationships+xml"/>
  <Override PartName="/ppt/slides/_rels/slide33.xml.rels" ContentType="application/vnd.openxmlformats-package.relationships+xml"/>
  <Override PartName="/ppt/slides/_rels/slide6.xml.rels" ContentType="application/vnd.openxmlformats-package.relationships+xml"/>
  <Override PartName="/ppt/slides/_rels/slide41.xml.rels" ContentType="application/vnd.openxmlformats-package.relationships+xml"/>
  <Override PartName="/ppt/slides/_rels/slide34.xml.rels" ContentType="application/vnd.openxmlformats-package.relationships+xml"/>
  <Override PartName="/ppt/slides/_rels/slide7.xml.rels" ContentType="application/vnd.openxmlformats-package.relationships+xml"/>
  <Override PartName="/ppt/slides/_rels/slide42.xml.rels" ContentType="application/vnd.openxmlformats-package.relationships+xml"/>
  <Override PartName="/ppt/slides/_rels/slide35.xml.rels" ContentType="application/vnd.openxmlformats-package.relationships+xml"/>
  <Override PartName="/ppt/slides/_rels/slide1.xml.rels" ContentType="application/vnd.openxmlformats-package.relationships+xml"/>
  <Override PartName="/ppt/slides/_rels/slide20.xml.rels" ContentType="application/vnd.openxmlformats-package.relationships+xml"/>
  <Override PartName="/ppt/slides/_rels/slide10.xml.rels" ContentType="application/vnd.openxmlformats-package.relationships+xml"/>
  <Override PartName="/ppt/slides/_rels/slide32.xml.rels" ContentType="application/vnd.openxmlformats-package.relationships+xml"/>
  <Override PartName="/ppt/slides/_rels/slide16.xml.rels" ContentType="application/vnd.openxmlformats-package.relationships+xml"/>
  <Override PartName="/ppt/slides/_rels/slide25.xml.rels" ContentType="application/vnd.openxmlformats-package.relationships+xml"/>
  <Override PartName="/ppt/slides/_rels/slide30.xml.rels" ContentType="application/vnd.openxmlformats-package.relationships+xml"/>
  <Override PartName="/ppt/slides/_rels/slide45.xml.rels" ContentType="application/vnd.openxmlformats-package.relationships+xml"/>
  <Override PartName="/ppt/slides/_rels/slide14.xml.rels" ContentType="application/vnd.openxmlformats-package.relationships+xml"/>
  <Override PartName="/ppt/slides/_rels/slide29.xml.rels" ContentType="application/vnd.openxmlformats-package.relationships+xml"/>
  <Override PartName="/ppt/slides/_rels/slide23.xml.rels" ContentType="application/vnd.openxmlformats-package.relationships+xml"/>
  <Override PartName="/ppt/slides/_rels/slide38.xml.rels" ContentType="application/vnd.openxmlformats-package.relationships+xml"/>
  <Override PartName="/ppt/slides/_rels/slide18.xml.rels" ContentType="application/vnd.openxmlformats-package.relationships+xml"/>
  <Override PartName="/ppt/slides/_rels/slide12.xml.rels" ContentType="application/vnd.openxmlformats-package.relationships+xml"/>
  <Override PartName="/ppt/slides/_rels/slide15.xml.rels" ContentType="application/vnd.openxmlformats-package.relationships+xml"/>
  <Override PartName="/ppt/slides/_rels/slide31.xml.rels" ContentType="application/vnd.openxmlformats-package.relationships+xml"/>
  <Override PartName="/ppt/slides/_rels/slide24.xml.rels" ContentType="application/vnd.openxmlformats-package.relationships+xml"/>
  <Override PartName="/ppt/slides/_rels/slide39.xml.rels" ContentType="application/vnd.openxmlformats-package.relationships+xml"/>
  <Override PartName="/ppt/slides/_rels/slide13.xml.rels" ContentType="application/vnd.openxmlformats-package.relationships+xml"/>
  <Override PartName="/ppt/slides/_rels/slide19.xml.rels" ContentType="application/vnd.openxmlformats-package.relationships+xml"/>
  <Override PartName="/ppt/slides/_rels/slide28.xml.rels" ContentType="application/vnd.openxmlformats-package.relationships+xml"/>
  <Override PartName="/ppt/slides/_rels/slide44.xml.rels" ContentType="application/vnd.openxmlformats-package.relationships+xml"/>
  <Override PartName="/ppt/slides/_rels/slide22.xml.rels" ContentType="application/vnd.openxmlformats-package.relationships+xml"/>
  <Override PartName="/ppt/slides/_rels/slide37.xml.rels" ContentType="application/vnd.openxmlformats-package.relationships+xml"/>
  <Override PartName="/ppt/slides/_rels/slide3.xml.rels" ContentType="application/vnd.openxmlformats-package.relationships+xml"/>
  <Override PartName="/ppt/slides/_rels/slide9.xml.rels" ContentType="application/vnd.openxmlformats-package.relationships+xml"/>
  <Override PartName="/ppt/slides/_rels/slide26.xml.rels" ContentType="application/vnd.openxmlformats-package.relationships+xml"/>
  <Override PartName="/ppt/slides/_rels/slide11.xml.rels" ContentType="application/vnd.openxmlformats-package.relationships+xml"/>
  <Override PartName="/ppt/slides/_rels/slide17.xml.rels" ContentType="application/vnd.openxmlformats-package.relationships+xml"/>
  <Override PartName="/ppt/slides/_rels/slide21.xml.rels" ContentType="application/vnd.openxmlformats-package.relationships+xml"/>
  <Override PartName="/ppt/slides/_rels/slide36.xml.rels" ContentType="application/vnd.openxmlformats-package.relationships+xml"/>
  <Override PartName="/ppt/slides/_rels/slide27.xml.rels" ContentType="application/vnd.openxmlformats-package.relationships+xml"/>
  <Override PartName="/ppt/slides/_rels/slide43.xml.rels" ContentType="application/vnd.openxmlformats-package.relationships+xml"/>
  <Override PartName="/ppt/slides/_rels/slide2.xml.rels" ContentType="application/vnd.openxmlformats-package.relationships+xml"/>
  <Override PartName="/ppt/slides/_rels/slide8.xml.rels" ContentType="application/vnd.openxmlformats-package.relationships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12.xml" ContentType="application/vnd.openxmlformats-officedocument.presentationml.slide+xml"/>
  <Override PartName="/ppt/slides/slide36.xml" ContentType="application/vnd.openxmlformats-officedocument.presentationml.slide+xml"/>
  <Override PartName="/ppt/slides/slide13.xml" ContentType="application/vnd.openxmlformats-officedocument.presentationml.slide+xml"/>
  <Override PartName="/ppt/slides/slide37.xml" ContentType="application/vnd.openxmlformats-officedocument.presentationml.slide+xml"/>
  <Override PartName="/ppt/slides/slide1.xml" ContentType="application/vnd.openxmlformats-officedocument.presentationml.slide+xml"/>
  <Override PartName="/ppt/slides/slide38.xml" ContentType="application/vnd.openxmlformats-officedocument.presentationml.slide+xml"/>
  <Override PartName="/ppt/slides/slide2.xml" ContentType="application/vnd.openxmlformats-officedocument.presentationml.slide+xml"/>
  <Override PartName="/ppt/slides/slide39.xml" ContentType="application/vnd.openxmlformats-officedocument.presentationml.slide+xml"/>
  <Override PartName="/ppt/slides/slide3.xml" ContentType="application/vnd.openxmlformats-officedocument.presentationml.slide+xml"/>
  <Override PartName="/ppt/slides/slide33.xml" ContentType="application/vnd.openxmlformats-officedocument.presentationml.slide+xml"/>
  <Override PartName="/ppt/slides/slide45.xml" ContentType="application/vnd.openxmlformats-officedocument.presentationml.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  <Override PartName="/ppt/slides/slide44.xml" ContentType="application/vnd.openxmlformats-officedocument.presentationml.slide+xml"/>
  <Override PartName="/ppt/slides/slide41.xml" ContentType="application/vnd.openxmlformats-officedocument.presentationml.slide+xml"/>
  <Override PartName="/ppt/slides/slide6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43.xml" ContentType="application/vnd.openxmlformats-officedocument.presentationml.slide+xml"/>
  <Override PartName="/ppt/slides/slide40.xml" ContentType="application/vnd.openxmlformats-officedocument.presentationml.slide+xml"/>
  <Override PartName="/ppt/slides/slide5.xml" ContentType="application/vnd.openxmlformats-officedocument.presentationml.slide+xml"/>
  <Override PartName="/ppt/slides/slide7.xml" ContentType="application/vnd.openxmlformats-officedocument.presentationml.slide+xml"/>
  <Override PartName="/ppt/slides/slide42.xml" ContentType="application/vnd.openxmlformats-officedocument.presentationml.slide+xml"/>
  <Override PartName="/ppt/slides/slide4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</p:sldIdLst>
  <p:sldSz cx="9144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<Relationship Id="rId37" Type="http://schemas.openxmlformats.org/officeDocument/2006/relationships/slide" Target="slides/slide34.xml"/><Relationship Id="rId38" Type="http://schemas.openxmlformats.org/officeDocument/2006/relationships/slide" Target="slides/slide35.xml"/><Relationship Id="rId39" Type="http://schemas.openxmlformats.org/officeDocument/2006/relationships/slide" Target="slides/slide36.xml"/><Relationship Id="rId40" Type="http://schemas.openxmlformats.org/officeDocument/2006/relationships/slide" Target="slides/slide37.xml"/><Relationship Id="rId41" Type="http://schemas.openxmlformats.org/officeDocument/2006/relationships/slide" Target="slides/slide38.xml"/><Relationship Id="rId42" Type="http://schemas.openxmlformats.org/officeDocument/2006/relationships/slide" Target="slides/slide39.xml"/><Relationship Id="rId43" Type="http://schemas.openxmlformats.org/officeDocument/2006/relationships/slide" Target="slides/slide40.xml"/><Relationship Id="rId44" Type="http://schemas.openxmlformats.org/officeDocument/2006/relationships/slide" Target="slides/slide41.xml"/><Relationship Id="rId45" Type="http://schemas.openxmlformats.org/officeDocument/2006/relationships/slide" Target="slides/slide42.xml"/><Relationship Id="rId46" Type="http://schemas.openxmlformats.org/officeDocument/2006/relationships/slide" Target="slides/slide43.xml"/><Relationship Id="rId47" Type="http://schemas.openxmlformats.org/officeDocument/2006/relationships/slide" Target="slides/slide44.xml"/><Relationship Id="rId48" Type="http://schemas.openxmlformats.org/officeDocument/2006/relationships/slide" Target="slides/slide45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1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2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3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3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2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3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4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5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6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jpe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그림 7" descr=""/>
          <p:cNvPicPr/>
          <p:nvPr/>
        </p:nvPicPr>
        <p:blipFill>
          <a:blip r:embed="rId2"/>
          <a:stretch/>
        </p:blipFill>
        <p:spPr>
          <a:xfrm>
            <a:off x="5865120" y="6081840"/>
            <a:ext cx="3187800" cy="889200"/>
          </a:xfrm>
          <a:prstGeom prst="rect">
            <a:avLst/>
          </a:prstGeom>
          <a:ln>
            <a:noFill/>
          </a:ln>
        </p:spPr>
      </p:pic>
      <p:sp>
        <p:nvSpPr>
          <p:cNvPr id="1" name="Line 1"/>
          <p:cNvSpPr/>
          <p:nvPr/>
        </p:nvSpPr>
        <p:spPr>
          <a:xfrm>
            <a:off x="0" y="365040"/>
            <a:ext cx="9144000" cy="0"/>
          </a:xfrm>
          <a:prstGeom prst="line">
            <a:avLst/>
          </a:prstGeom>
          <a:ln w="7632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" name="Line 2"/>
          <p:cNvSpPr/>
          <p:nvPr/>
        </p:nvSpPr>
        <p:spPr>
          <a:xfrm flipH="1">
            <a:off x="302040" y="0"/>
            <a:ext cx="10440" cy="6858000"/>
          </a:xfrm>
          <a:prstGeom prst="line">
            <a:avLst/>
          </a:prstGeom>
          <a:ln w="7632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" name="CustomShape 3"/>
          <p:cNvSpPr/>
          <p:nvPr/>
        </p:nvSpPr>
        <p:spPr>
          <a:xfrm>
            <a:off x="0" y="1442520"/>
            <a:ext cx="9143280" cy="974880"/>
          </a:xfrm>
          <a:prstGeom prst="rect">
            <a:avLst/>
          </a:prstGeom>
          <a:solidFill>
            <a:srgbClr val="92d050"/>
          </a:solidFill>
          <a:ln w="7632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" name="CustomShape 4"/>
          <p:cNvSpPr/>
          <p:nvPr/>
        </p:nvSpPr>
        <p:spPr>
          <a:xfrm>
            <a:off x="0" y="1600200"/>
            <a:ext cx="9143280" cy="1792080"/>
          </a:xfrm>
          <a:prstGeom prst="rect">
            <a:avLst/>
          </a:prstGeom>
          <a:solidFill>
            <a:srgbClr val="00b050"/>
          </a:solidFill>
          <a:ln w="7632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5" name="그림 15" descr=""/>
          <p:cNvPicPr/>
          <p:nvPr/>
        </p:nvPicPr>
        <p:blipFill>
          <a:blip r:embed="rId3"/>
          <a:stretch/>
        </p:blipFill>
        <p:spPr>
          <a:xfrm>
            <a:off x="6554160" y="421560"/>
            <a:ext cx="2580480" cy="572400"/>
          </a:xfrm>
          <a:prstGeom prst="rect">
            <a:avLst/>
          </a:prstGeom>
          <a:ln>
            <a:noFill/>
          </a:ln>
        </p:spPr>
      </p:pic>
      <p:sp>
        <p:nvSpPr>
          <p:cNvPr id="6" name="PlaceHolder 5"/>
          <p:cNvSpPr>
            <a:spLocks noGrp="1"/>
          </p:cNvSpPr>
          <p:nvPr>
            <p:ph type="title"/>
          </p:nvPr>
        </p:nvSpPr>
        <p:spPr>
          <a:xfrm>
            <a:off x="628560" y="437400"/>
            <a:ext cx="7886160" cy="9972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그림 9" descr=""/>
          <p:cNvPicPr/>
          <p:nvPr/>
        </p:nvPicPr>
        <p:blipFill>
          <a:blip r:embed="rId2"/>
          <a:stretch/>
        </p:blipFill>
        <p:spPr>
          <a:xfrm>
            <a:off x="7233840" y="6329160"/>
            <a:ext cx="1921320" cy="535680"/>
          </a:xfrm>
          <a:prstGeom prst="rect">
            <a:avLst/>
          </a:prstGeom>
          <a:ln>
            <a:noFill/>
          </a:ln>
        </p:spPr>
      </p:pic>
      <p:sp>
        <p:nvSpPr>
          <p:cNvPr id="45" name="Line 1"/>
          <p:cNvSpPr/>
          <p:nvPr/>
        </p:nvSpPr>
        <p:spPr>
          <a:xfrm>
            <a:off x="0" y="365040"/>
            <a:ext cx="9144000" cy="0"/>
          </a:xfrm>
          <a:prstGeom prst="line">
            <a:avLst/>
          </a:prstGeom>
          <a:ln w="7632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" name="Line 2"/>
          <p:cNvSpPr/>
          <p:nvPr/>
        </p:nvSpPr>
        <p:spPr>
          <a:xfrm flipH="1">
            <a:off x="302040" y="0"/>
            <a:ext cx="10440" cy="6858000"/>
          </a:xfrm>
          <a:prstGeom prst="line">
            <a:avLst/>
          </a:prstGeom>
          <a:ln w="7632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" name="Line 3"/>
          <p:cNvSpPr/>
          <p:nvPr/>
        </p:nvSpPr>
        <p:spPr>
          <a:xfrm flipV="1">
            <a:off x="628560" y="466560"/>
            <a:ext cx="0" cy="905040"/>
          </a:xfrm>
          <a:prstGeom prst="line">
            <a:avLst/>
          </a:prstGeom>
          <a:ln w="10152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" name="CustomShape 4"/>
          <p:cNvSpPr/>
          <p:nvPr/>
        </p:nvSpPr>
        <p:spPr>
          <a:xfrm>
            <a:off x="445320" y="1580040"/>
            <a:ext cx="8577720" cy="4739400"/>
          </a:xfrm>
          <a:prstGeom prst="roundRect">
            <a:avLst>
              <a:gd name="adj" fmla="val 7944"/>
            </a:avLst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" name="PlaceHolder 5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50" name="PlaceHolder 6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1.wmf"/><Relationship Id="rId2" Type="http://schemas.openxmlformats.org/officeDocument/2006/relationships/image" Target="../media/image22.wmf"/><Relationship Id="rId3" Type="http://schemas.openxmlformats.org/officeDocument/2006/relationships/image" Target="../media/image23.wmf"/><Relationship Id="rId4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4.wmf"/><Relationship Id="rId2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5.wmf"/><Relationship Id="rId2" Type="http://schemas.openxmlformats.org/officeDocument/2006/relationships/image" Target="../media/image26.wmf"/><Relationship Id="rId3" Type="http://schemas.openxmlformats.org/officeDocument/2006/relationships/image" Target="../media/image27.wmf"/><Relationship Id="rId4" Type="http://schemas.openxmlformats.org/officeDocument/2006/relationships/image" Target="../media/image28.wmf"/><Relationship Id="rId5" Type="http://schemas.openxmlformats.org/officeDocument/2006/relationships/image" Target="../media/image29.wmf"/><Relationship Id="rId6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30.wmf"/><Relationship Id="rId2" Type="http://schemas.openxmlformats.org/officeDocument/2006/relationships/image" Target="../media/image31.wmf"/><Relationship Id="rId3" Type="http://schemas.openxmlformats.org/officeDocument/2006/relationships/image" Target="../media/image32.wmf"/><Relationship Id="rId4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33.wmf"/><Relationship Id="rId2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34.jpeg"/><Relationship Id="rId2" Type="http://schemas.openxmlformats.org/officeDocument/2006/relationships/image" Target="../media/image35.wmf"/><Relationship Id="rId3" Type="http://schemas.openxmlformats.org/officeDocument/2006/relationships/image" Target="../media/image36.wmf"/><Relationship Id="rId4" Type="http://schemas.openxmlformats.org/officeDocument/2006/relationships/image" Target="../media/image37.wmf"/><Relationship Id="rId5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microsoft.com/office/2007/relationships/hdphoto" Target="../media/hdphoto1.wdp"/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image" Target="../media/image41.wmf"/><Relationship Id="rId6" Type="http://schemas.openxmlformats.org/officeDocument/2006/relationships/image" Target="../media/image42.wmf"/><Relationship Id="rId7" Type="http://schemas.openxmlformats.org/officeDocument/2006/relationships/image" Target="../media/image43.wmf"/><Relationship Id="rId8" Type="http://schemas.openxmlformats.org/officeDocument/2006/relationships/image" Target="../media/image44.wmf"/><Relationship Id="rId9" Type="http://schemas.openxmlformats.org/officeDocument/2006/relationships/image" Target="../media/image45.wmf"/><Relationship Id="rId10" Type="http://schemas.openxmlformats.org/officeDocument/2006/relationships/image" Target="../media/image46.wmf"/><Relationship Id="rId11" Type="http://schemas.openxmlformats.org/officeDocument/2006/relationships/image" Target="../media/image47.wmf"/><Relationship Id="rId12" Type="http://schemas.openxmlformats.org/officeDocument/2006/relationships/image" Target="../media/image48.wmf"/><Relationship Id="rId13" Type="http://schemas.openxmlformats.org/officeDocument/2006/relationships/image" Target="../media/image49.wmf"/><Relationship Id="rId14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50.wmf"/><Relationship Id="rId2" Type="http://schemas.openxmlformats.org/officeDocument/2006/relationships/image" Target="../media/image51.wmf"/><Relationship Id="rId3" Type="http://schemas.openxmlformats.org/officeDocument/2006/relationships/image" Target="../media/image52.wmf"/><Relationship Id="rId4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4.wmf"/><Relationship Id="rId2" Type="http://schemas.openxmlformats.org/officeDocument/2006/relationships/image" Target="../media/image5.wmf"/><Relationship Id="rId3" Type="http://schemas.openxmlformats.org/officeDocument/2006/relationships/image" Target="../media/image6.wmf"/><Relationship Id="rId4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53.png"/><Relationship Id="rId2" Type="http://schemas.microsoft.com/office/2007/relationships/hdphoto" Target="../media/hdphoto2.wdp"/><Relationship Id="rId3" Type="http://schemas.openxmlformats.org/officeDocument/2006/relationships/image" Target="../media/image54.png"/><Relationship Id="rId4" Type="http://schemas.openxmlformats.org/officeDocument/2006/relationships/image" Target="../media/image55.png"/><Relationship Id="rId5" Type="http://schemas.openxmlformats.org/officeDocument/2006/relationships/image" Target="../media/image56.wmf"/><Relationship Id="rId6" Type="http://schemas.openxmlformats.org/officeDocument/2006/relationships/image" Target="../media/image57.wmf"/><Relationship Id="rId7" Type="http://schemas.openxmlformats.org/officeDocument/2006/relationships/image" Target="../media/image58.wmf"/><Relationship Id="rId8" Type="http://schemas.openxmlformats.org/officeDocument/2006/relationships/image" Target="../media/image59.wmf"/><Relationship Id="rId9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60.png"/><Relationship Id="rId2" Type="http://schemas.microsoft.com/office/2007/relationships/hdphoto" Target="../media/hdphoto3.wdp"/><Relationship Id="rId3" Type="http://schemas.openxmlformats.org/officeDocument/2006/relationships/image" Target="../media/image61.png"/><Relationship Id="rId4" Type="http://schemas.openxmlformats.org/officeDocument/2006/relationships/image" Target="../media/image62.png"/><Relationship Id="rId5" Type="http://schemas.openxmlformats.org/officeDocument/2006/relationships/image" Target="../media/image63.wmf"/><Relationship Id="rId6" Type="http://schemas.openxmlformats.org/officeDocument/2006/relationships/image" Target="../media/image64.wmf"/><Relationship Id="rId7" Type="http://schemas.openxmlformats.org/officeDocument/2006/relationships/image" Target="../media/image65.wmf"/><Relationship Id="rId8" Type="http://schemas.openxmlformats.org/officeDocument/2006/relationships/image" Target="../media/image66.wmf"/><Relationship Id="rId9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67.png"/><Relationship Id="rId2" Type="http://schemas.microsoft.com/office/2007/relationships/hdphoto" Target="../media/hdphoto4.wdp"/><Relationship Id="rId3" Type="http://schemas.openxmlformats.org/officeDocument/2006/relationships/image" Target="../media/image68.png"/><Relationship Id="rId4" Type="http://schemas.openxmlformats.org/officeDocument/2006/relationships/image" Target="../media/image69.png"/><Relationship Id="rId5" Type="http://schemas.openxmlformats.org/officeDocument/2006/relationships/image" Target="../media/image70.wmf"/><Relationship Id="rId6" Type="http://schemas.openxmlformats.org/officeDocument/2006/relationships/image" Target="../media/image71.wmf"/><Relationship Id="rId7" Type="http://schemas.openxmlformats.org/officeDocument/2006/relationships/image" Target="../media/image72.wmf"/><Relationship Id="rId8" Type="http://schemas.openxmlformats.org/officeDocument/2006/relationships/image" Target="../media/image73.wmf"/><Relationship Id="rId9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74.png"/><Relationship Id="rId2" Type="http://schemas.microsoft.com/office/2007/relationships/hdphoto" Target="../media/hdphoto5.wdp"/><Relationship Id="rId3" Type="http://schemas.openxmlformats.org/officeDocument/2006/relationships/image" Target="../media/image75.png"/><Relationship Id="rId4" Type="http://schemas.openxmlformats.org/officeDocument/2006/relationships/image" Target="../media/image76.png"/><Relationship Id="rId5" Type="http://schemas.openxmlformats.org/officeDocument/2006/relationships/image" Target="../media/image77.png"/><Relationship Id="rId6" Type="http://schemas.openxmlformats.org/officeDocument/2006/relationships/image" Target="../media/image78.png"/><Relationship Id="rId7" Type="http://schemas.openxmlformats.org/officeDocument/2006/relationships/image" Target="../media/image79.png"/><Relationship Id="rId8" Type="http://schemas.openxmlformats.org/officeDocument/2006/relationships/image" Target="../media/image80.png"/><Relationship Id="rId9" Type="http://schemas.openxmlformats.org/officeDocument/2006/relationships/image" Target="../media/image81.wmf"/><Relationship Id="rId10" Type="http://schemas.openxmlformats.org/officeDocument/2006/relationships/image" Target="../media/image82.wmf"/><Relationship Id="rId11" Type="http://schemas.openxmlformats.org/officeDocument/2006/relationships/image" Target="../media/image83.wmf"/><Relationship Id="rId12" Type="http://schemas.openxmlformats.org/officeDocument/2006/relationships/image" Target="../media/image84.wmf"/><Relationship Id="rId13" Type="http://schemas.openxmlformats.org/officeDocument/2006/relationships/image" Target="../media/image85.wmf"/><Relationship Id="rId14" Type="http://schemas.openxmlformats.org/officeDocument/2006/relationships/image" Target="../media/image86.wmf"/><Relationship Id="rId15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87.png"/><Relationship Id="rId2" Type="http://schemas.microsoft.com/office/2007/relationships/hdphoto" Target="../media/hdphoto6.wdp"/><Relationship Id="rId3" Type="http://schemas.openxmlformats.org/officeDocument/2006/relationships/image" Target="../media/image88.png"/><Relationship Id="rId4" Type="http://schemas.openxmlformats.org/officeDocument/2006/relationships/image" Target="../media/image89.png"/><Relationship Id="rId5" Type="http://schemas.openxmlformats.org/officeDocument/2006/relationships/image" Target="../media/image90.png"/><Relationship Id="rId6" Type="http://schemas.openxmlformats.org/officeDocument/2006/relationships/image" Target="../media/image91.png"/><Relationship Id="rId7" Type="http://schemas.openxmlformats.org/officeDocument/2006/relationships/image" Target="../media/image92.png"/><Relationship Id="rId8" Type="http://schemas.openxmlformats.org/officeDocument/2006/relationships/image" Target="../media/image93.png"/><Relationship Id="rId9" Type="http://schemas.openxmlformats.org/officeDocument/2006/relationships/image" Target="../media/image94.jpeg"/><Relationship Id="rId10" Type="http://schemas.openxmlformats.org/officeDocument/2006/relationships/image" Target="../media/image95.wmf"/><Relationship Id="rId11" Type="http://schemas.openxmlformats.org/officeDocument/2006/relationships/image" Target="../media/image96.wmf"/><Relationship Id="rId12" Type="http://schemas.openxmlformats.org/officeDocument/2006/relationships/image" Target="../media/image97.wmf"/><Relationship Id="rId13" Type="http://schemas.openxmlformats.org/officeDocument/2006/relationships/image" Target="../media/image98.wmf"/><Relationship Id="rId14" Type="http://schemas.openxmlformats.org/officeDocument/2006/relationships/image" Target="../media/image99.wmf"/><Relationship Id="rId15" Type="http://schemas.openxmlformats.org/officeDocument/2006/relationships/image" Target="../media/image100.wmf"/><Relationship Id="rId16" Type="http://schemas.openxmlformats.org/officeDocument/2006/relationships/image" Target="../media/image101.wmf"/><Relationship Id="rId17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102.png"/><Relationship Id="rId2" Type="http://schemas.microsoft.com/office/2007/relationships/hdphoto" Target="../media/hdphoto7.wdp"/><Relationship Id="rId3" Type="http://schemas.openxmlformats.org/officeDocument/2006/relationships/image" Target="../media/image103.png"/><Relationship Id="rId4" Type="http://schemas.openxmlformats.org/officeDocument/2006/relationships/image" Target="../media/image104.png"/><Relationship Id="rId5" Type="http://schemas.openxmlformats.org/officeDocument/2006/relationships/image" Target="../media/image105.png"/><Relationship Id="rId6" Type="http://schemas.openxmlformats.org/officeDocument/2006/relationships/image" Target="../media/image106.png"/><Relationship Id="rId7" Type="http://schemas.openxmlformats.org/officeDocument/2006/relationships/image" Target="../media/image107.png"/><Relationship Id="rId8" Type="http://schemas.openxmlformats.org/officeDocument/2006/relationships/image" Target="../media/image108.png"/><Relationship Id="rId9" Type="http://schemas.openxmlformats.org/officeDocument/2006/relationships/image" Target="../media/image109.jpeg"/><Relationship Id="rId10" Type="http://schemas.openxmlformats.org/officeDocument/2006/relationships/image" Target="../media/image110.wmf"/><Relationship Id="rId11" Type="http://schemas.openxmlformats.org/officeDocument/2006/relationships/image" Target="../media/image111.wmf"/><Relationship Id="rId12" Type="http://schemas.openxmlformats.org/officeDocument/2006/relationships/image" Target="../media/image112.wmf"/><Relationship Id="rId13" Type="http://schemas.openxmlformats.org/officeDocument/2006/relationships/image" Target="../media/image113.wmf"/><Relationship Id="rId14" Type="http://schemas.openxmlformats.org/officeDocument/2006/relationships/image" Target="../media/image114.wmf"/><Relationship Id="rId15" Type="http://schemas.openxmlformats.org/officeDocument/2006/relationships/image" Target="../media/image115.wmf"/><Relationship Id="rId16" Type="http://schemas.openxmlformats.org/officeDocument/2006/relationships/slideLayout" Target="../slideLayouts/slideLayout1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116.wmf"/><Relationship Id="rId2" Type="http://schemas.openxmlformats.org/officeDocument/2006/relationships/image" Target="../media/image117.png"/><Relationship Id="rId3" Type="http://schemas.microsoft.com/office/2007/relationships/hdphoto" Target="../media/hdphoto8.wdp"/><Relationship Id="rId4" Type="http://schemas.openxmlformats.org/officeDocument/2006/relationships/image" Target="../media/image118.png"/><Relationship Id="rId5" Type="http://schemas.openxmlformats.org/officeDocument/2006/relationships/image" Target="../media/image119.png"/><Relationship Id="rId6" Type="http://schemas.openxmlformats.org/officeDocument/2006/relationships/image" Target="../media/image120.wmf"/><Relationship Id="rId7" Type="http://schemas.openxmlformats.org/officeDocument/2006/relationships/image" Target="../media/image121.wmf"/><Relationship Id="rId8" Type="http://schemas.openxmlformats.org/officeDocument/2006/relationships/image" Target="../media/image122.wmf"/><Relationship Id="rId9" Type="http://schemas.openxmlformats.org/officeDocument/2006/relationships/slideLayout" Target="../slideLayouts/slideLayout1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123.wmf"/><Relationship Id="rId2" Type="http://schemas.openxmlformats.org/officeDocument/2006/relationships/image" Target="../media/image124.png"/><Relationship Id="rId3" Type="http://schemas.microsoft.com/office/2007/relationships/hdphoto" Target="../media/hdphoto9.wdp"/><Relationship Id="rId4" Type="http://schemas.openxmlformats.org/officeDocument/2006/relationships/image" Target="../media/image125.png"/><Relationship Id="rId5" Type="http://schemas.openxmlformats.org/officeDocument/2006/relationships/image" Target="../media/image126.png"/><Relationship Id="rId6" Type="http://schemas.openxmlformats.org/officeDocument/2006/relationships/image" Target="../media/image127.png"/><Relationship Id="rId7" Type="http://schemas.openxmlformats.org/officeDocument/2006/relationships/image" Target="../media/image128.png"/><Relationship Id="rId8" Type="http://schemas.openxmlformats.org/officeDocument/2006/relationships/image" Target="../media/image129.png"/><Relationship Id="rId9" Type="http://schemas.openxmlformats.org/officeDocument/2006/relationships/image" Target="../media/image130.png"/><Relationship Id="rId10" Type="http://schemas.openxmlformats.org/officeDocument/2006/relationships/image" Target="../media/image131.wmf"/><Relationship Id="rId11" Type="http://schemas.openxmlformats.org/officeDocument/2006/relationships/image" Target="../media/image132.wmf"/><Relationship Id="rId12" Type="http://schemas.openxmlformats.org/officeDocument/2006/relationships/image" Target="../media/image133.wmf"/><Relationship Id="rId13" Type="http://schemas.openxmlformats.org/officeDocument/2006/relationships/image" Target="../media/image134.wmf"/><Relationship Id="rId14" Type="http://schemas.openxmlformats.org/officeDocument/2006/relationships/image" Target="../media/image135.wmf"/><Relationship Id="rId15" Type="http://schemas.openxmlformats.org/officeDocument/2006/relationships/slideLayout" Target="../slideLayouts/slideLayout1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136.png"/><Relationship Id="rId2" Type="http://schemas.microsoft.com/office/2007/relationships/hdphoto" Target="../media/hdphoto10.wdp"/><Relationship Id="rId3" Type="http://schemas.openxmlformats.org/officeDocument/2006/relationships/image" Target="../media/image137.png"/><Relationship Id="rId4" Type="http://schemas.openxmlformats.org/officeDocument/2006/relationships/image" Target="../media/image138.png"/><Relationship Id="rId5" Type="http://schemas.openxmlformats.org/officeDocument/2006/relationships/image" Target="../media/image139.png"/><Relationship Id="rId6" Type="http://schemas.openxmlformats.org/officeDocument/2006/relationships/image" Target="../media/image140.png"/><Relationship Id="rId7" Type="http://schemas.openxmlformats.org/officeDocument/2006/relationships/image" Target="../media/image141.png"/><Relationship Id="rId8" Type="http://schemas.openxmlformats.org/officeDocument/2006/relationships/image" Target="../media/image142.png"/><Relationship Id="rId9" Type="http://schemas.openxmlformats.org/officeDocument/2006/relationships/image" Target="../media/image143.wmf"/><Relationship Id="rId10" Type="http://schemas.openxmlformats.org/officeDocument/2006/relationships/image" Target="../media/image144.wmf"/><Relationship Id="rId11" Type="http://schemas.openxmlformats.org/officeDocument/2006/relationships/image" Target="../media/image145.wmf"/><Relationship Id="rId12" Type="http://schemas.openxmlformats.org/officeDocument/2006/relationships/image" Target="../media/image146.wmf"/><Relationship Id="rId13" Type="http://schemas.openxmlformats.org/officeDocument/2006/relationships/image" Target="../media/image147.wmf"/><Relationship Id="rId14" Type="http://schemas.openxmlformats.org/officeDocument/2006/relationships/image" Target="../media/image148.wmf"/><Relationship Id="rId15" Type="http://schemas.openxmlformats.org/officeDocument/2006/relationships/slideLayout" Target="../slideLayouts/slideLayout1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149.wmf"/><Relationship Id="rId2" Type="http://schemas.openxmlformats.org/officeDocument/2006/relationships/image" Target="../media/image150.wmf"/><Relationship Id="rId3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7.wmf"/><Relationship Id="rId2" Type="http://schemas.openxmlformats.org/officeDocument/2006/relationships/slideLayout" Target="../slideLayouts/slideLayout1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151.wmf"/><Relationship Id="rId2" Type="http://schemas.openxmlformats.org/officeDocument/2006/relationships/slideLayout" Target="../slideLayouts/slideLayout13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152.wmf"/><Relationship Id="rId2" Type="http://schemas.openxmlformats.org/officeDocument/2006/relationships/slideLayout" Target="../slideLayouts/slideLayout13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153.wmf"/><Relationship Id="rId2" Type="http://schemas.openxmlformats.org/officeDocument/2006/relationships/image" Target="../media/image154.wmf"/><Relationship Id="rId3" Type="http://schemas.openxmlformats.org/officeDocument/2006/relationships/image" Target="../media/image155.wmf"/><Relationship Id="rId4" Type="http://schemas.openxmlformats.org/officeDocument/2006/relationships/image" Target="../media/image156.png"/><Relationship Id="rId5" Type="http://schemas.openxmlformats.org/officeDocument/2006/relationships/image" Target="../media/image157.wmf"/><Relationship Id="rId6" Type="http://schemas.openxmlformats.org/officeDocument/2006/relationships/slideLayout" Target="../slideLayouts/slideLayout1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158.wmf"/><Relationship Id="rId2" Type="http://schemas.openxmlformats.org/officeDocument/2006/relationships/image" Target="../media/image159.wmf"/><Relationship Id="rId3" Type="http://schemas.openxmlformats.org/officeDocument/2006/relationships/image" Target="../media/image160.wmf"/><Relationship Id="rId4" Type="http://schemas.openxmlformats.org/officeDocument/2006/relationships/slideLayout" Target="../slideLayouts/slideLayout13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161.wmf"/><Relationship Id="rId2" Type="http://schemas.openxmlformats.org/officeDocument/2006/relationships/image" Target="../media/image162.wmf"/><Relationship Id="rId3" Type="http://schemas.openxmlformats.org/officeDocument/2006/relationships/image" Target="../media/image163.wmf"/><Relationship Id="rId4" Type="http://schemas.openxmlformats.org/officeDocument/2006/relationships/image" Target="../media/image164.wmf"/><Relationship Id="rId5" Type="http://schemas.openxmlformats.org/officeDocument/2006/relationships/image" Target="../media/image165.wmf"/><Relationship Id="rId6" Type="http://schemas.openxmlformats.org/officeDocument/2006/relationships/slideLayout" Target="../slideLayouts/slideLayout13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166.wmf"/><Relationship Id="rId2" Type="http://schemas.openxmlformats.org/officeDocument/2006/relationships/image" Target="../media/image167.wmf"/><Relationship Id="rId3" Type="http://schemas.openxmlformats.org/officeDocument/2006/relationships/slideLayout" Target="../slideLayouts/slideLayout13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168.wmf"/><Relationship Id="rId2" Type="http://schemas.openxmlformats.org/officeDocument/2006/relationships/image" Target="../media/image169.wmf"/><Relationship Id="rId3" Type="http://schemas.openxmlformats.org/officeDocument/2006/relationships/slideLayout" Target="../slideLayouts/slideLayout13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170.wmf"/><Relationship Id="rId2" Type="http://schemas.openxmlformats.org/officeDocument/2006/relationships/image" Target="../media/image171.wmf"/><Relationship Id="rId3" Type="http://schemas.openxmlformats.org/officeDocument/2006/relationships/slideLayout" Target="../slideLayouts/slideLayout13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172.wmf"/><Relationship Id="rId2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8.wmf"/><Relationship Id="rId2" Type="http://schemas.openxmlformats.org/officeDocument/2006/relationships/slideLayout" Target="../slideLayouts/slideLayout13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173.wmf"/><Relationship Id="rId2" Type="http://schemas.openxmlformats.org/officeDocument/2006/relationships/image" Target="../media/image174.wmf"/><Relationship Id="rId3" Type="http://schemas.openxmlformats.org/officeDocument/2006/relationships/image" Target="../media/image175.wmf"/><Relationship Id="rId4" Type="http://schemas.openxmlformats.org/officeDocument/2006/relationships/slideLayout" Target="../slideLayouts/slideLayout13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176.wmf"/><Relationship Id="rId2" Type="http://schemas.openxmlformats.org/officeDocument/2006/relationships/image" Target="../media/image177.wmf"/><Relationship Id="rId3" Type="http://schemas.openxmlformats.org/officeDocument/2006/relationships/image" Target="../media/image178.wmf"/><Relationship Id="rId4" Type="http://schemas.openxmlformats.org/officeDocument/2006/relationships/image" Target="../media/image179.wmf"/><Relationship Id="rId5" Type="http://schemas.openxmlformats.org/officeDocument/2006/relationships/image" Target="../media/image180.wmf"/><Relationship Id="rId6" Type="http://schemas.openxmlformats.org/officeDocument/2006/relationships/image" Target="../media/image181.wmf"/><Relationship Id="rId7" Type="http://schemas.openxmlformats.org/officeDocument/2006/relationships/image" Target="../media/image182.wmf"/><Relationship Id="rId8" Type="http://schemas.openxmlformats.org/officeDocument/2006/relationships/image" Target="../media/image183.wmf"/><Relationship Id="rId9" Type="http://schemas.openxmlformats.org/officeDocument/2006/relationships/image" Target="../media/image184.wmf"/><Relationship Id="rId10" Type="http://schemas.openxmlformats.org/officeDocument/2006/relationships/slideLayout" Target="../slideLayouts/slideLayout13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185.wmf"/><Relationship Id="rId2" Type="http://schemas.openxmlformats.org/officeDocument/2006/relationships/image" Target="../media/image186.wmf"/><Relationship Id="rId3" Type="http://schemas.openxmlformats.org/officeDocument/2006/relationships/image" Target="../media/image187.wmf"/><Relationship Id="rId4" Type="http://schemas.openxmlformats.org/officeDocument/2006/relationships/image" Target="../media/image188.wmf"/><Relationship Id="rId5" Type="http://schemas.openxmlformats.org/officeDocument/2006/relationships/image" Target="../media/image189.wmf"/><Relationship Id="rId6" Type="http://schemas.openxmlformats.org/officeDocument/2006/relationships/image" Target="../media/image190.wmf"/><Relationship Id="rId7" Type="http://schemas.openxmlformats.org/officeDocument/2006/relationships/image" Target="../media/image191.wmf"/><Relationship Id="rId8" Type="http://schemas.openxmlformats.org/officeDocument/2006/relationships/slideLayout" Target="../slideLayouts/slideLayout13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192.png"/><Relationship Id="rId2" Type="http://schemas.openxmlformats.org/officeDocument/2006/relationships/image" Target="../media/image193.wmf"/><Relationship Id="rId3" Type="http://schemas.openxmlformats.org/officeDocument/2006/relationships/slideLayout" Target="../slideLayouts/slideLayout13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image" Target="../media/image194.wmf"/><Relationship Id="rId2" Type="http://schemas.openxmlformats.org/officeDocument/2006/relationships/slideLayout" Target="../slideLayouts/slideLayout13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9.wmf"/><Relationship Id="rId2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0.wmf"/><Relationship Id="rId2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1.wmf"/><Relationship Id="rId2" Type="http://schemas.openxmlformats.org/officeDocument/2006/relationships/image" Target="../media/image12.wmf"/><Relationship Id="rId3" Type="http://schemas.openxmlformats.org/officeDocument/2006/relationships/image" Target="../media/image13.wmf"/><Relationship Id="rId4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4.wmf"/><Relationship Id="rId2" Type="http://schemas.openxmlformats.org/officeDocument/2006/relationships/image" Target="../media/image15.wmf"/><Relationship Id="rId3" Type="http://schemas.openxmlformats.org/officeDocument/2006/relationships/image" Target="../media/image16.wmf"/><Relationship Id="rId4" Type="http://schemas.openxmlformats.org/officeDocument/2006/relationships/image" Target="../media/image17.wmf"/><Relationship Id="rId5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8.wmf"/><Relationship Id="rId2" Type="http://schemas.openxmlformats.org/officeDocument/2006/relationships/image" Target="../media/image19.wmf"/><Relationship Id="rId3" Type="http://schemas.openxmlformats.org/officeDocument/2006/relationships/image" Target="../media/image20.wmf"/><Relationship Id="rId4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CustomShape 1"/>
          <p:cNvSpPr/>
          <p:nvPr/>
        </p:nvSpPr>
        <p:spPr>
          <a:xfrm>
            <a:off x="685800" y="1596240"/>
            <a:ext cx="7771680" cy="1913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algn="ctr">
              <a:lnSpc>
                <a:spcPct val="15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4800" spc="-1" strike="noStrike">
                <a:solidFill>
                  <a:srgbClr val="000000"/>
                </a:solidFill>
                <a:latin typeface="맑은 고딕"/>
              </a:rPr>
              <a:t>Bayes filter</a:t>
            </a:r>
            <a:endParaRPr b="0" lang="en-US" sz="4800" spc="-1" strike="noStrike">
              <a:latin typeface="Arial"/>
            </a:endParaRPr>
          </a:p>
        </p:txBody>
      </p:sp>
      <p:sp>
        <p:nvSpPr>
          <p:cNvPr id="88" name="CustomShape 2"/>
          <p:cNvSpPr/>
          <p:nvPr/>
        </p:nvSpPr>
        <p:spPr>
          <a:xfrm>
            <a:off x="1143000" y="3994560"/>
            <a:ext cx="6857280" cy="126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ko-KR" sz="2400" spc="-1" strike="noStrike">
                <a:solidFill>
                  <a:srgbClr val="000000"/>
                </a:solidFill>
                <a:latin typeface="맑은 고딕"/>
              </a:rPr>
              <a:t>스마트자동차학과</a:t>
            </a:r>
            <a:endParaRPr b="0" lang="en-US" sz="24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ko-KR" sz="2400" spc="-1" strike="noStrike">
                <a:solidFill>
                  <a:srgbClr val="000000"/>
                </a:solidFill>
                <a:latin typeface="맑은 고딕"/>
              </a:rPr>
              <a:t>박성근</a:t>
            </a:r>
            <a:r>
              <a:rPr b="0" lang="en-US" sz="2400" spc="-1" strike="noStrike">
                <a:solidFill>
                  <a:srgbClr val="000000"/>
                </a:solidFill>
                <a:latin typeface="맑은 고딕"/>
              </a:rPr>
              <a:t>(keiny@sch.ac.kr)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CustomShape 1"/>
          <p:cNvSpPr/>
          <p:nvPr/>
        </p:nvSpPr>
        <p:spPr>
          <a:xfrm>
            <a:off x="628560" y="437400"/>
            <a:ext cx="7886160" cy="997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en-US" sz="3600" spc="-1" strike="noStrike">
                <a:solidFill>
                  <a:srgbClr val="000000"/>
                </a:solidFill>
                <a:latin typeface="맑은 고딕"/>
              </a:rPr>
              <a:t>Bayes filter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124" name="CustomShape 2"/>
          <p:cNvSpPr/>
          <p:nvPr/>
        </p:nvSpPr>
        <p:spPr>
          <a:xfrm>
            <a:off x="624960" y="1726920"/>
            <a:ext cx="8409960" cy="1269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343080" indent="-342360">
              <a:lnSpc>
                <a:spcPct val="150000"/>
              </a:lnSpc>
              <a:spcBef>
                <a:spcPts val="561"/>
              </a:spcBef>
              <a:buClr>
                <a:srgbClr val="000000"/>
              </a:buClr>
              <a:buSzPct val="120000"/>
              <a:buFont typeface="Arial"/>
              <a:buChar char="•"/>
            </a:pPr>
            <a:r>
              <a:rPr b="0" i="1" lang="en-US" sz="2800" spc="-1" strike="noStrike">
                <a:solidFill>
                  <a:srgbClr val="000000"/>
                </a:solidFill>
                <a:latin typeface="Times New Roman"/>
                <a:ea typeface="ＭＳ Ｐゴシック"/>
              </a:rPr>
              <a:t> </a:t>
            </a:r>
            <a:endParaRPr b="0" lang="en-US" sz="2800" spc="-1" strike="noStrike">
              <a:latin typeface="Arial"/>
            </a:endParaRPr>
          </a:p>
          <a:p>
            <a:pPr marL="343080" indent="-342360">
              <a:lnSpc>
                <a:spcPct val="150000"/>
              </a:lnSpc>
              <a:spcBef>
                <a:spcPts val="561"/>
              </a:spcBef>
              <a:buClr>
                <a:srgbClr val="000000"/>
              </a:buClr>
              <a:buSzPct val="120000"/>
              <a:buFont typeface="Arial"/>
              <a:buChar char="•"/>
            </a:pPr>
            <a:r>
              <a:rPr b="0" i="1" lang="en-US" sz="2800" spc="-1" strike="noStrike">
                <a:solidFill>
                  <a:srgbClr val="000000"/>
                </a:solidFill>
                <a:latin typeface="Times New Roman"/>
                <a:ea typeface="ＭＳ Ｐゴシック"/>
              </a:rPr>
              <a:t> 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25" name="CustomShape 3"/>
          <p:cNvSpPr/>
          <p:nvPr/>
        </p:nvSpPr>
        <p:spPr>
          <a:xfrm>
            <a:off x="624960" y="5550840"/>
            <a:ext cx="8155800" cy="51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343080" indent="-34236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SzPct val="120000"/>
              <a:buFont typeface="Symbol"/>
              <a:buChar char=""/>
            </a:pPr>
            <a:r>
              <a:rPr b="0" lang="en-US" sz="2800" spc="-1" strike="noStrike">
                <a:solidFill>
                  <a:srgbClr val="000000"/>
                </a:solidFill>
                <a:latin typeface="맑은 고딕"/>
                <a:ea typeface="ＭＳ Ｐゴシック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맑은 고딕"/>
                <a:ea typeface="ＭＳ Ｐゴシック"/>
              </a:rPr>
              <a:t>z raise</a:t>
            </a:r>
            <a:r>
              <a:rPr b="0" lang="de-DE" sz="2800" spc="-1" strike="noStrike">
                <a:solidFill>
                  <a:srgbClr val="000000"/>
                </a:solidFill>
                <a:latin typeface="맑은 고딕"/>
                <a:ea typeface="ＭＳ Ｐゴシック"/>
              </a:rPr>
              <a:t>s</a:t>
            </a:r>
            <a:r>
              <a:rPr b="0" lang="en-US" sz="2800" spc="-1" strike="noStrike">
                <a:solidFill>
                  <a:srgbClr val="000000"/>
                </a:solidFill>
                <a:latin typeface="맑은 고딕"/>
                <a:ea typeface="ＭＳ Ｐゴシック"/>
              </a:rPr>
              <a:t> the probability that the door is open</a:t>
            </a:r>
            <a:r>
              <a:rPr b="0" lang="de-DE" sz="2800" spc="-1" strike="noStrike">
                <a:solidFill>
                  <a:srgbClr val="000000"/>
                </a:solidFill>
                <a:latin typeface="맑은 고딕"/>
                <a:ea typeface="ＭＳ Ｐゴシック"/>
              </a:rPr>
              <a:t>.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126" name="" descr=""/>
          <p:cNvPicPr/>
          <p:nvPr/>
        </p:nvPicPr>
        <p:blipFill>
          <a:blip r:embed="rId1"/>
          <a:stretch/>
        </p:blipFill>
        <p:spPr>
          <a:xfrm>
            <a:off x="1015920" y="1778040"/>
            <a:ext cx="5778000" cy="622080"/>
          </a:xfrm>
          <a:prstGeom prst="rect">
            <a:avLst/>
          </a:prstGeom>
          <a:ln>
            <a:noFill/>
          </a:ln>
        </p:spPr>
      </p:pic>
      <p:pic>
        <p:nvPicPr>
          <p:cNvPr id="127" name="" descr=""/>
          <p:cNvPicPr/>
          <p:nvPr/>
        </p:nvPicPr>
        <p:blipFill>
          <a:blip r:embed="rId2"/>
          <a:stretch/>
        </p:blipFill>
        <p:spPr>
          <a:xfrm>
            <a:off x="1015920" y="2463840"/>
            <a:ext cx="4215960" cy="622080"/>
          </a:xfrm>
          <a:prstGeom prst="rect">
            <a:avLst/>
          </a:prstGeom>
          <a:ln>
            <a:noFill/>
          </a:ln>
        </p:spPr>
      </p:pic>
      <p:pic>
        <p:nvPicPr>
          <p:cNvPr id="128" name="" descr=""/>
          <p:cNvPicPr/>
          <p:nvPr/>
        </p:nvPicPr>
        <p:blipFill>
          <a:blip r:embed="rId3"/>
          <a:stretch/>
        </p:blipFill>
        <p:spPr>
          <a:xfrm>
            <a:off x="635040" y="3111480"/>
            <a:ext cx="8241840" cy="23619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CustomShape 1"/>
          <p:cNvSpPr/>
          <p:nvPr/>
        </p:nvSpPr>
        <p:spPr>
          <a:xfrm>
            <a:off x="628560" y="437400"/>
            <a:ext cx="7886160" cy="997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en-US" sz="3600" spc="-1" strike="noStrike">
                <a:solidFill>
                  <a:srgbClr val="000000"/>
                </a:solidFill>
                <a:latin typeface="맑은 고딕"/>
              </a:rPr>
              <a:t>Bayes filter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130" name="CustomShape 2"/>
          <p:cNvSpPr/>
          <p:nvPr/>
        </p:nvSpPr>
        <p:spPr>
          <a:xfrm>
            <a:off x="628560" y="1653480"/>
            <a:ext cx="8409960" cy="4798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343080" indent="-342360">
              <a:lnSpc>
                <a:spcPct val="100000"/>
              </a:lnSpc>
              <a:spcBef>
                <a:spcPts val="3200"/>
              </a:spcBef>
              <a:buClr>
                <a:srgbClr val="000000"/>
              </a:buClr>
              <a:buSzPct val="120000"/>
              <a:buFont typeface="Symbol"/>
              <a:buChar char=""/>
            </a:pPr>
            <a:r>
              <a:rPr b="0" lang="en-US" sz="3200" spc="-1" strike="noStrike">
                <a:solidFill>
                  <a:srgbClr val="000000"/>
                </a:solidFill>
                <a:latin typeface="맑은 고딕"/>
                <a:ea typeface="ＭＳ Ｐゴシック"/>
              </a:rPr>
              <a:t>Suppose our robot obtains another observation </a:t>
            </a:r>
            <a:r>
              <a:rPr b="1" lang="en-US" sz="3200" spc="-1" strike="noStrike">
                <a:solidFill>
                  <a:srgbClr val="000000"/>
                </a:solidFill>
                <a:latin typeface="Times New Roman"/>
                <a:ea typeface="ＭＳ Ｐゴシック"/>
              </a:rPr>
              <a:t>z</a:t>
            </a:r>
            <a:r>
              <a:rPr b="0" lang="en-US" sz="3200" spc="-1" strike="noStrike" baseline="-25000">
                <a:solidFill>
                  <a:srgbClr val="000000"/>
                </a:solidFill>
                <a:latin typeface="Times New Roman"/>
                <a:ea typeface="ＭＳ Ｐゴシック"/>
              </a:rPr>
              <a:t>2</a:t>
            </a:r>
            <a:r>
              <a:rPr b="0" lang="en-US" sz="3200" spc="-1" strike="noStrike">
                <a:solidFill>
                  <a:srgbClr val="000000"/>
                </a:solidFill>
                <a:latin typeface="맑은 고딕"/>
                <a:ea typeface="ＭＳ Ｐゴシック"/>
              </a:rPr>
              <a:t>.</a:t>
            </a:r>
            <a:endParaRPr b="0" lang="en-US" sz="3200" spc="-1" strike="noStrike"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3200"/>
              </a:spcBef>
              <a:buClr>
                <a:srgbClr val="000000"/>
              </a:buClr>
              <a:buSzPct val="120000"/>
              <a:buFont typeface="Symbol"/>
              <a:buChar char=""/>
            </a:pPr>
            <a:r>
              <a:rPr b="0" lang="en-US" sz="3200" spc="-1" strike="noStrike">
                <a:solidFill>
                  <a:srgbClr val="000000"/>
                </a:solidFill>
                <a:latin typeface="맑은 고딕"/>
                <a:ea typeface="ＭＳ Ｐゴシック"/>
              </a:rPr>
              <a:t>How can we integrate this new information?</a:t>
            </a:r>
            <a:endParaRPr b="0" lang="en-US" sz="3200" spc="-1" strike="noStrike"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3200"/>
              </a:spcBef>
              <a:buClr>
                <a:srgbClr val="000000"/>
              </a:buClr>
              <a:buSzPct val="120000"/>
              <a:buFont typeface="Symbol"/>
              <a:buChar char=""/>
            </a:pPr>
            <a:r>
              <a:rPr b="0" lang="en-US" sz="3200" spc="-1" strike="noStrike">
                <a:solidFill>
                  <a:srgbClr val="000000"/>
                </a:solidFill>
                <a:latin typeface="맑은 고딕"/>
                <a:ea typeface="ＭＳ Ｐゴシック"/>
              </a:rPr>
              <a:t>More generally, how can we estimate</a:t>
            </a:r>
            <a:br/>
            <a:r>
              <a:rPr b="0" lang="en-US" sz="3200" spc="-1" strike="noStrike">
                <a:solidFill>
                  <a:srgbClr val="000000"/>
                </a:solidFill>
                <a:latin typeface="맑은 고딕"/>
                <a:ea typeface="ＭＳ Ｐゴシック"/>
              </a:rPr>
              <a:t>                    ?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131" name="" descr=""/>
          <p:cNvPicPr/>
          <p:nvPr/>
        </p:nvPicPr>
        <p:blipFill>
          <a:blip r:embed="rId1"/>
          <a:stretch/>
        </p:blipFill>
        <p:spPr>
          <a:xfrm>
            <a:off x="1003320" y="5041800"/>
            <a:ext cx="2844360" cy="6220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CustomShape 1"/>
          <p:cNvSpPr/>
          <p:nvPr/>
        </p:nvSpPr>
        <p:spPr>
          <a:xfrm>
            <a:off x="628560" y="437400"/>
            <a:ext cx="7886160" cy="997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en-US" sz="3600" spc="-1" strike="noStrike">
                <a:solidFill>
                  <a:srgbClr val="000000"/>
                </a:solidFill>
                <a:latin typeface="맑은 고딕"/>
              </a:rPr>
              <a:t>Bayes filter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133" name="CustomShape 2"/>
          <p:cNvSpPr/>
          <p:nvPr/>
        </p:nvSpPr>
        <p:spPr>
          <a:xfrm>
            <a:off x="420840" y="2876040"/>
            <a:ext cx="8792280" cy="882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343080" indent="-3423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SzPct val="120000"/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맑은 고딕"/>
                <a:ea typeface="ＭＳ Ｐゴシック"/>
              </a:rPr>
              <a:t>Markov assumption :    is independent of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r>
              <a:rPr b="0" lang="en-US" sz="2400" spc="-1" strike="noStrike">
                <a:solidFill>
                  <a:srgbClr val="000000"/>
                </a:solidFill>
                <a:latin typeface="맑은 고딕"/>
                <a:ea typeface="ＭＳ Ｐゴシック"/>
              </a:rPr>
              <a:t>                              </a:t>
            </a:r>
            <a:r>
              <a:rPr b="0" lang="en-US" sz="2400" spc="-1" strike="noStrike">
                <a:solidFill>
                  <a:srgbClr val="000000"/>
                </a:solidFill>
                <a:latin typeface="맑은 고딕"/>
                <a:ea typeface="ＭＳ Ｐゴシック"/>
              </a:rPr>
              <a:t>and if we know    , then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134" name="" descr=""/>
          <p:cNvPicPr/>
          <p:nvPr/>
        </p:nvPicPr>
        <p:blipFill>
          <a:blip r:embed="rId1"/>
          <a:stretch/>
        </p:blipFill>
        <p:spPr>
          <a:xfrm>
            <a:off x="622440" y="1778040"/>
            <a:ext cx="8216640" cy="977400"/>
          </a:xfrm>
          <a:prstGeom prst="rect">
            <a:avLst/>
          </a:prstGeom>
          <a:ln>
            <a:noFill/>
          </a:ln>
        </p:spPr>
      </p:pic>
      <p:pic>
        <p:nvPicPr>
          <p:cNvPr id="135" name="" descr=""/>
          <p:cNvPicPr/>
          <p:nvPr/>
        </p:nvPicPr>
        <p:blipFill>
          <a:blip r:embed="rId2"/>
          <a:stretch/>
        </p:blipFill>
        <p:spPr>
          <a:xfrm>
            <a:off x="3822840" y="2908440"/>
            <a:ext cx="367920" cy="469440"/>
          </a:xfrm>
          <a:prstGeom prst="rect">
            <a:avLst/>
          </a:prstGeom>
          <a:ln>
            <a:noFill/>
          </a:ln>
        </p:spPr>
      </p:pic>
      <p:pic>
        <p:nvPicPr>
          <p:cNvPr id="136" name="" descr=""/>
          <p:cNvPicPr/>
          <p:nvPr/>
        </p:nvPicPr>
        <p:blipFill>
          <a:blip r:embed="rId3"/>
          <a:stretch/>
        </p:blipFill>
        <p:spPr>
          <a:xfrm>
            <a:off x="6705720" y="2870280"/>
            <a:ext cx="1714320" cy="469440"/>
          </a:xfrm>
          <a:prstGeom prst="rect">
            <a:avLst/>
          </a:prstGeom>
          <a:ln>
            <a:noFill/>
          </a:ln>
        </p:spPr>
      </p:pic>
      <p:pic>
        <p:nvPicPr>
          <p:cNvPr id="137" name="" descr=""/>
          <p:cNvPicPr/>
          <p:nvPr/>
        </p:nvPicPr>
        <p:blipFill>
          <a:blip r:embed="rId4"/>
          <a:stretch/>
        </p:blipFill>
        <p:spPr>
          <a:xfrm>
            <a:off x="6032520" y="3403440"/>
            <a:ext cx="253800" cy="253800"/>
          </a:xfrm>
          <a:prstGeom prst="rect">
            <a:avLst/>
          </a:prstGeom>
          <a:ln>
            <a:noFill/>
          </a:ln>
        </p:spPr>
      </p:pic>
      <p:pic>
        <p:nvPicPr>
          <p:cNvPr id="138" name="" descr=""/>
          <p:cNvPicPr/>
          <p:nvPr/>
        </p:nvPicPr>
        <p:blipFill>
          <a:blip r:embed="rId5"/>
          <a:stretch/>
        </p:blipFill>
        <p:spPr>
          <a:xfrm>
            <a:off x="1866960" y="3772080"/>
            <a:ext cx="5384520" cy="24886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CustomShape 1"/>
          <p:cNvSpPr/>
          <p:nvPr/>
        </p:nvSpPr>
        <p:spPr>
          <a:xfrm>
            <a:off x="628560" y="437400"/>
            <a:ext cx="7886160" cy="997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en-US" sz="3600" spc="-1" strike="noStrike">
                <a:solidFill>
                  <a:srgbClr val="000000"/>
                </a:solidFill>
                <a:latin typeface="맑은 고딕"/>
              </a:rPr>
              <a:t>Bayes filter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140" name="CustomShape 2"/>
          <p:cNvSpPr/>
          <p:nvPr/>
        </p:nvSpPr>
        <p:spPr>
          <a:xfrm>
            <a:off x="624960" y="1726920"/>
            <a:ext cx="8409960" cy="1269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343080" indent="-342360">
              <a:lnSpc>
                <a:spcPct val="150000"/>
              </a:lnSpc>
              <a:spcBef>
                <a:spcPts val="561"/>
              </a:spcBef>
              <a:buClr>
                <a:srgbClr val="000000"/>
              </a:buClr>
              <a:buSzPct val="120000"/>
              <a:buFont typeface="Arial"/>
              <a:buChar char="•"/>
            </a:pPr>
            <a:r>
              <a:rPr b="0" i="1" lang="en-US" sz="2800" spc="-1" strike="noStrike">
                <a:solidFill>
                  <a:srgbClr val="000000"/>
                </a:solidFill>
                <a:latin typeface="Times New Roman"/>
                <a:ea typeface="ＭＳ Ｐゴシック"/>
              </a:rPr>
              <a:t> </a:t>
            </a:r>
            <a:endParaRPr b="0" lang="en-US" sz="2800" spc="-1" strike="noStrike">
              <a:latin typeface="Arial"/>
            </a:endParaRPr>
          </a:p>
          <a:p>
            <a:pPr marL="343080" indent="-342360">
              <a:lnSpc>
                <a:spcPct val="150000"/>
              </a:lnSpc>
              <a:spcBef>
                <a:spcPts val="561"/>
              </a:spcBef>
              <a:buClr>
                <a:srgbClr val="000000"/>
              </a:buClr>
              <a:buSzPct val="120000"/>
              <a:buFont typeface="Arial"/>
              <a:buChar char="•"/>
            </a:pPr>
            <a:r>
              <a:rPr b="0" i="1" lang="en-US" sz="2800" spc="-1" strike="noStrike">
                <a:solidFill>
                  <a:srgbClr val="000000"/>
                </a:solidFill>
                <a:latin typeface="Times New Roman"/>
                <a:ea typeface="ＭＳ Ｐゴシック"/>
              </a:rPr>
              <a:t> 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41" name="CustomShape 3"/>
          <p:cNvSpPr/>
          <p:nvPr/>
        </p:nvSpPr>
        <p:spPr>
          <a:xfrm>
            <a:off x="624960" y="5550840"/>
            <a:ext cx="8155800" cy="51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343080" indent="-34236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SzPct val="120000"/>
              <a:buFont typeface="Symbol"/>
              <a:buChar char=""/>
            </a:pPr>
            <a:r>
              <a:rPr b="0" lang="en-US" sz="2800" spc="-1" strike="noStrike">
                <a:solidFill>
                  <a:srgbClr val="000000"/>
                </a:solidFill>
                <a:latin typeface="맑은 고딕"/>
                <a:ea typeface="ＭＳ Ｐゴシック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맑은 고딕"/>
                <a:ea typeface="ＭＳ Ｐゴシック"/>
              </a:rPr>
              <a:t>z raise</a:t>
            </a:r>
            <a:r>
              <a:rPr b="0" lang="de-DE" sz="2800" spc="-1" strike="noStrike">
                <a:solidFill>
                  <a:srgbClr val="000000"/>
                </a:solidFill>
                <a:latin typeface="맑은 고딕"/>
                <a:ea typeface="ＭＳ Ｐゴシック"/>
              </a:rPr>
              <a:t>s</a:t>
            </a:r>
            <a:r>
              <a:rPr b="0" lang="en-US" sz="2800" spc="-1" strike="noStrike">
                <a:solidFill>
                  <a:srgbClr val="000000"/>
                </a:solidFill>
                <a:latin typeface="맑은 고딕"/>
                <a:ea typeface="ＭＳ Ｐゴシック"/>
              </a:rPr>
              <a:t> the probability that the door is open</a:t>
            </a:r>
            <a:r>
              <a:rPr b="0" lang="de-DE" sz="2800" spc="-1" strike="noStrike">
                <a:solidFill>
                  <a:srgbClr val="000000"/>
                </a:solidFill>
                <a:latin typeface="맑은 고딕"/>
                <a:ea typeface="ＭＳ Ｐゴシック"/>
              </a:rPr>
              <a:t>.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142" name="" descr=""/>
          <p:cNvPicPr/>
          <p:nvPr/>
        </p:nvPicPr>
        <p:blipFill>
          <a:blip r:embed="rId1"/>
          <a:stretch/>
        </p:blipFill>
        <p:spPr>
          <a:xfrm>
            <a:off x="863640" y="1790640"/>
            <a:ext cx="6095520" cy="622080"/>
          </a:xfrm>
          <a:prstGeom prst="rect">
            <a:avLst/>
          </a:prstGeom>
          <a:ln>
            <a:noFill/>
          </a:ln>
        </p:spPr>
      </p:pic>
      <p:pic>
        <p:nvPicPr>
          <p:cNvPr id="143" name="" descr=""/>
          <p:cNvPicPr/>
          <p:nvPr/>
        </p:nvPicPr>
        <p:blipFill>
          <a:blip r:embed="rId2"/>
          <a:stretch/>
        </p:blipFill>
        <p:spPr>
          <a:xfrm>
            <a:off x="863640" y="2451240"/>
            <a:ext cx="6438600" cy="622080"/>
          </a:xfrm>
          <a:prstGeom prst="rect">
            <a:avLst/>
          </a:prstGeom>
          <a:ln>
            <a:noFill/>
          </a:ln>
        </p:spPr>
      </p:pic>
      <p:pic>
        <p:nvPicPr>
          <p:cNvPr id="144" name="" descr=""/>
          <p:cNvPicPr/>
          <p:nvPr/>
        </p:nvPicPr>
        <p:blipFill>
          <a:blip r:embed="rId3"/>
          <a:stretch/>
        </p:blipFill>
        <p:spPr>
          <a:xfrm>
            <a:off x="787320" y="3276720"/>
            <a:ext cx="7911720" cy="20314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CustomShape 1"/>
          <p:cNvSpPr/>
          <p:nvPr/>
        </p:nvSpPr>
        <p:spPr>
          <a:xfrm>
            <a:off x="628560" y="437400"/>
            <a:ext cx="7886160" cy="997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en-US" sz="3600" spc="-1" strike="noStrike">
                <a:solidFill>
                  <a:srgbClr val="000000"/>
                </a:solidFill>
                <a:latin typeface="맑은 고딕"/>
              </a:rPr>
              <a:t>Bayes filter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146" name="CustomShape 2"/>
          <p:cNvSpPr/>
          <p:nvPr/>
        </p:nvSpPr>
        <p:spPr>
          <a:xfrm>
            <a:off x="628560" y="1654560"/>
            <a:ext cx="8409960" cy="4798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343080" indent="-342360">
              <a:lnSpc>
                <a:spcPct val="100000"/>
              </a:lnSpc>
              <a:spcBef>
                <a:spcPts val="641"/>
              </a:spcBef>
              <a:buClr>
                <a:srgbClr val="0033cc"/>
              </a:buClr>
              <a:buSzPct val="120000"/>
              <a:buFont typeface="Symbol"/>
              <a:buChar char=""/>
            </a:pPr>
            <a:r>
              <a:rPr b="0" lang="en-US" sz="3200" spc="-1" strike="noStrike">
                <a:solidFill>
                  <a:srgbClr val="000000"/>
                </a:solidFill>
                <a:latin typeface="맑은 고딕"/>
                <a:ea typeface="ＭＳ Ｐゴシック"/>
              </a:rPr>
              <a:t>Often the world is </a:t>
            </a:r>
            <a:r>
              <a:rPr b="1" lang="en-US" sz="3200" spc="-1" strike="noStrike">
                <a:solidFill>
                  <a:srgbClr val="0033cc"/>
                </a:solidFill>
                <a:latin typeface="맑은 고딕"/>
                <a:ea typeface="ＭＳ Ｐゴシック"/>
              </a:rPr>
              <a:t>dynamic</a:t>
            </a:r>
            <a:r>
              <a:rPr b="0" lang="en-US" sz="3200" spc="-1" strike="noStrike">
                <a:solidFill>
                  <a:srgbClr val="000000"/>
                </a:solidFill>
                <a:latin typeface="맑은 고딕"/>
                <a:ea typeface="ＭＳ Ｐゴシック"/>
              </a:rPr>
              <a:t> since</a:t>
            </a:r>
            <a:endParaRPr b="0" lang="en-US" sz="3200" spc="-1" strike="noStrike">
              <a:latin typeface="Arial"/>
            </a:endParaRPr>
          </a:p>
          <a:p>
            <a:pPr lvl="1" marL="743040" indent="-285120">
              <a:lnSpc>
                <a:spcPct val="100000"/>
              </a:lnSpc>
              <a:spcBef>
                <a:spcPts val="561"/>
              </a:spcBef>
              <a:buClr>
                <a:srgbClr val="0033cc"/>
              </a:buClr>
              <a:buFont typeface="Symbol"/>
              <a:buChar char=""/>
            </a:pPr>
            <a:r>
              <a:rPr b="1" lang="en-US" sz="2800" spc="-1" strike="noStrike">
                <a:solidFill>
                  <a:srgbClr val="0033cc"/>
                </a:solidFill>
                <a:latin typeface="맑은 고딕"/>
                <a:ea typeface="ＭＳ Ｐゴシック"/>
              </a:rPr>
              <a:t>actions carried out by the robot</a:t>
            </a:r>
            <a:r>
              <a:rPr b="0" lang="en-US" sz="2800" spc="-1" strike="noStrike">
                <a:solidFill>
                  <a:srgbClr val="000000"/>
                </a:solidFill>
                <a:latin typeface="맑은 고딕"/>
                <a:ea typeface="ＭＳ Ｐゴシック"/>
              </a:rPr>
              <a:t>,</a:t>
            </a:r>
            <a:endParaRPr b="0" lang="en-US" sz="2800" spc="-1" strike="noStrike">
              <a:latin typeface="Arial"/>
            </a:endParaRPr>
          </a:p>
          <a:p>
            <a:pPr lvl="1" marL="743040" indent="-285120">
              <a:lnSpc>
                <a:spcPct val="100000"/>
              </a:lnSpc>
              <a:spcBef>
                <a:spcPts val="561"/>
              </a:spcBef>
              <a:buClr>
                <a:srgbClr val="0033cc"/>
              </a:buClr>
              <a:buFont typeface="Symbol"/>
              <a:buChar char=""/>
            </a:pPr>
            <a:r>
              <a:rPr b="1" lang="en-US" sz="2800" spc="-1" strike="noStrike">
                <a:solidFill>
                  <a:srgbClr val="0033cc"/>
                </a:solidFill>
                <a:latin typeface="맑은 고딕"/>
                <a:ea typeface="ＭＳ Ｐゴシック"/>
              </a:rPr>
              <a:t>actions carried out by other agents</a:t>
            </a:r>
            <a:r>
              <a:rPr b="0" lang="en-US" sz="2800" spc="-1" strike="noStrike">
                <a:solidFill>
                  <a:srgbClr val="000000"/>
                </a:solidFill>
                <a:latin typeface="맑은 고딕"/>
                <a:ea typeface="ＭＳ Ｐゴシック"/>
              </a:rPr>
              <a:t>,</a:t>
            </a:r>
            <a:endParaRPr b="0" lang="en-US" sz="2800" spc="-1" strike="noStrike">
              <a:latin typeface="Arial"/>
            </a:endParaRPr>
          </a:p>
          <a:p>
            <a:pPr lvl="1" marL="743040" indent="-285120">
              <a:lnSpc>
                <a:spcPct val="100000"/>
              </a:lnSpc>
              <a:spcBef>
                <a:spcPts val="561"/>
              </a:spcBef>
              <a:buClr>
                <a:srgbClr val="0033cc"/>
              </a:buClr>
              <a:buFont typeface="Symbol"/>
              <a:buChar char=""/>
            </a:pPr>
            <a:r>
              <a:rPr b="0" lang="en-US" sz="2800" spc="-1" strike="noStrike">
                <a:solidFill>
                  <a:srgbClr val="000000"/>
                </a:solidFill>
                <a:latin typeface="맑은 고딕"/>
                <a:ea typeface="ＭＳ Ｐゴシック"/>
              </a:rPr>
              <a:t>or just the </a:t>
            </a:r>
            <a:r>
              <a:rPr b="1" lang="en-US" sz="2800" spc="-1" strike="noStrike">
                <a:solidFill>
                  <a:srgbClr val="0033cc"/>
                </a:solidFill>
                <a:latin typeface="맑은 고딕"/>
                <a:ea typeface="ＭＳ Ｐゴシック"/>
              </a:rPr>
              <a:t>time</a:t>
            </a:r>
            <a:r>
              <a:rPr b="0" lang="en-US" sz="2800" spc="-1" strike="noStrike">
                <a:solidFill>
                  <a:srgbClr val="000000"/>
                </a:solidFill>
                <a:latin typeface="맑은 고딕"/>
                <a:ea typeface="ＭＳ Ｐゴシック"/>
              </a:rPr>
              <a:t> passing by</a:t>
            </a:r>
            <a:endParaRPr b="0" lang="en-US" sz="2800" spc="-1" strike="noStrike"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641"/>
              </a:spcBef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맑은 고딕"/>
                <a:ea typeface="ＭＳ Ｐゴシック"/>
              </a:rPr>
              <a:t>	</a:t>
            </a:r>
            <a:r>
              <a:rPr b="0" lang="en-US" sz="3200" spc="-1" strike="noStrike">
                <a:solidFill>
                  <a:srgbClr val="000000"/>
                </a:solidFill>
                <a:latin typeface="맑은 고딕"/>
                <a:ea typeface="ＭＳ Ｐゴシック"/>
              </a:rPr>
              <a:t>change the world.</a:t>
            </a:r>
            <a:endParaRPr b="0" lang="en-US" sz="3200" spc="-1" strike="noStrike"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641"/>
              </a:spcBef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641"/>
              </a:spcBef>
              <a:buClr>
                <a:srgbClr val="0033cc"/>
              </a:buClr>
              <a:buSzPct val="120000"/>
              <a:buFont typeface="Symbol"/>
              <a:buChar char=""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맑은 고딕"/>
                <a:ea typeface="ＭＳ Ｐゴシック"/>
              </a:rPr>
              <a:t>How can we </a:t>
            </a:r>
            <a:r>
              <a:rPr b="1" lang="en-US" sz="3200" spc="-1" strike="noStrike">
                <a:solidFill>
                  <a:srgbClr val="0033cc"/>
                </a:solidFill>
                <a:latin typeface="맑은 고딕"/>
                <a:ea typeface="ＭＳ Ｐゴシック"/>
              </a:rPr>
              <a:t>incorporate </a:t>
            </a:r>
            <a:r>
              <a:rPr b="0" lang="en-US" sz="3200" spc="-1" strike="noStrike">
                <a:solidFill>
                  <a:srgbClr val="000000"/>
                </a:solidFill>
                <a:latin typeface="맑은 고딕"/>
                <a:ea typeface="ＭＳ Ｐゴシック"/>
              </a:rPr>
              <a:t>such </a:t>
            </a:r>
            <a:r>
              <a:rPr b="1" lang="en-US" sz="3200" spc="-1" strike="noStrike">
                <a:solidFill>
                  <a:srgbClr val="0033cc"/>
                </a:solidFill>
                <a:latin typeface="맑은 고딕"/>
                <a:ea typeface="ＭＳ Ｐゴシック"/>
              </a:rPr>
              <a:t>actions</a:t>
            </a:r>
            <a:r>
              <a:rPr b="0" lang="en-US" sz="3200" spc="-1" strike="noStrike">
                <a:solidFill>
                  <a:srgbClr val="000000"/>
                </a:solidFill>
                <a:latin typeface="맑은 고딕"/>
                <a:ea typeface="ＭＳ Ｐゴシック"/>
              </a:rPr>
              <a:t>?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41"/>
              </a:spcBef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CustomShape 1"/>
          <p:cNvSpPr/>
          <p:nvPr/>
        </p:nvSpPr>
        <p:spPr>
          <a:xfrm>
            <a:off x="628560" y="437400"/>
            <a:ext cx="7886160" cy="997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en-US" sz="3600" spc="-1" strike="noStrike">
                <a:solidFill>
                  <a:srgbClr val="000000"/>
                </a:solidFill>
                <a:latin typeface="맑은 고딕"/>
              </a:rPr>
              <a:t>Bayes filter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148" name="CustomShape 2"/>
          <p:cNvSpPr/>
          <p:nvPr/>
        </p:nvSpPr>
        <p:spPr>
          <a:xfrm>
            <a:off x="628560" y="1597680"/>
            <a:ext cx="8409960" cy="4798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343080" indent="-342360">
              <a:lnSpc>
                <a:spcPct val="100000"/>
              </a:lnSpc>
              <a:spcBef>
                <a:spcPts val="561"/>
              </a:spcBef>
              <a:buClr>
                <a:srgbClr val="0033cc"/>
              </a:buClr>
              <a:buSzPct val="120000"/>
              <a:buFont typeface="Symbol"/>
              <a:buChar char=""/>
            </a:pPr>
            <a:r>
              <a:rPr b="0" lang="en-US" sz="2800" spc="-1" strike="noStrike">
                <a:solidFill>
                  <a:srgbClr val="000000"/>
                </a:solidFill>
                <a:latin typeface="맑은 고딕"/>
                <a:ea typeface="ＭＳ Ｐゴシック"/>
              </a:rPr>
              <a:t>The robot </a:t>
            </a:r>
            <a:r>
              <a:rPr b="1" lang="en-US" sz="2800" spc="-1" strike="noStrike">
                <a:solidFill>
                  <a:srgbClr val="0033cc"/>
                </a:solidFill>
                <a:latin typeface="맑은 고딕"/>
                <a:ea typeface="ＭＳ Ｐゴシック"/>
              </a:rPr>
              <a:t>turns its wheels</a:t>
            </a:r>
            <a:r>
              <a:rPr b="0" lang="en-US" sz="2800" spc="-1" strike="noStrike">
                <a:solidFill>
                  <a:srgbClr val="000000"/>
                </a:solidFill>
                <a:latin typeface="맑은 고딕"/>
                <a:ea typeface="ＭＳ Ｐゴシック"/>
              </a:rPr>
              <a:t> to move</a:t>
            </a:r>
            <a:endParaRPr b="0" lang="en-US" sz="2800" spc="-1" strike="noStrike"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561"/>
              </a:spcBef>
              <a:buClr>
                <a:srgbClr val="0033cc"/>
              </a:buClr>
              <a:buSzPct val="120000"/>
              <a:buFont typeface="Symbol"/>
              <a:buChar char=""/>
            </a:pPr>
            <a:r>
              <a:rPr b="0" lang="en-US" sz="2800" spc="-1" strike="noStrike">
                <a:solidFill>
                  <a:srgbClr val="000000"/>
                </a:solidFill>
                <a:latin typeface="맑은 고딕"/>
                <a:ea typeface="ＭＳ Ｐゴシック"/>
              </a:rPr>
              <a:t>The robot </a:t>
            </a:r>
            <a:r>
              <a:rPr b="1" lang="en-US" sz="2800" spc="-1" strike="noStrike">
                <a:solidFill>
                  <a:srgbClr val="0033cc"/>
                </a:solidFill>
                <a:latin typeface="맑은 고딕"/>
                <a:ea typeface="ＭＳ Ｐゴシック"/>
              </a:rPr>
              <a:t>uses its manipulator</a:t>
            </a:r>
            <a:r>
              <a:rPr b="0" lang="en-US" sz="2800" spc="-1" strike="noStrike">
                <a:solidFill>
                  <a:srgbClr val="000000"/>
                </a:solidFill>
                <a:latin typeface="맑은 고딕"/>
                <a:ea typeface="ＭＳ Ｐゴシック"/>
              </a:rPr>
              <a:t> to grasp an object</a:t>
            </a:r>
            <a:endParaRPr b="0" lang="en-US" sz="2800" spc="-1" strike="noStrike"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561"/>
              </a:spcBef>
              <a:buClr>
                <a:srgbClr val="0033cc"/>
              </a:buClr>
              <a:buSzPct val="120000"/>
              <a:buFont typeface="Symbol"/>
              <a:buChar char=""/>
            </a:pPr>
            <a:r>
              <a:rPr b="0" lang="en-US" sz="2800" spc="-1" strike="noStrike">
                <a:solidFill>
                  <a:srgbClr val="000000"/>
                </a:solidFill>
                <a:latin typeface="맑은 고딕"/>
                <a:ea typeface="ＭＳ Ｐゴシック"/>
              </a:rPr>
              <a:t>Plants grow over </a:t>
            </a:r>
            <a:r>
              <a:rPr b="1" lang="en-US" sz="2800" spc="-1" strike="noStrike">
                <a:solidFill>
                  <a:srgbClr val="0033cc"/>
                </a:solidFill>
                <a:latin typeface="맑은 고딕"/>
                <a:ea typeface="ＭＳ Ｐゴシック"/>
              </a:rPr>
              <a:t>time</a:t>
            </a:r>
            <a:r>
              <a:rPr b="0" lang="en-US" sz="2800" spc="-1" strike="noStrike">
                <a:solidFill>
                  <a:srgbClr val="000000"/>
                </a:solidFill>
                <a:latin typeface="맑은 고딕"/>
                <a:ea typeface="ＭＳ Ｐゴシック"/>
              </a:rPr>
              <a:t>…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</a:pPr>
            <a:endParaRPr b="0" lang="en-US" sz="2800" spc="-1" strike="noStrike"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561"/>
              </a:spcBef>
              <a:buClr>
                <a:srgbClr val="0033cc"/>
              </a:buClr>
              <a:buSzPct val="120000"/>
              <a:buFont typeface="Symbol"/>
              <a:buChar char=""/>
            </a:pPr>
            <a:r>
              <a:rPr b="0" lang="en-US" sz="2800" spc="-1" strike="noStrike">
                <a:solidFill>
                  <a:srgbClr val="000000"/>
                </a:solidFill>
                <a:latin typeface="맑은 고딕"/>
                <a:ea typeface="ＭＳ Ｐゴシック"/>
              </a:rPr>
              <a:t>Actions are </a:t>
            </a:r>
            <a:r>
              <a:rPr b="1" lang="en-US" sz="2800" spc="-1" strike="noStrike">
                <a:solidFill>
                  <a:srgbClr val="0033cc"/>
                </a:solidFill>
                <a:latin typeface="맑은 고딕"/>
                <a:ea typeface="ＭＳ Ｐゴシック"/>
              </a:rPr>
              <a:t>never carried out with absolute certainty</a:t>
            </a:r>
            <a:r>
              <a:rPr b="0" lang="en-US" sz="2800" spc="-1" strike="noStrike">
                <a:solidFill>
                  <a:srgbClr val="000000"/>
                </a:solidFill>
                <a:latin typeface="맑은 고딕"/>
                <a:ea typeface="ＭＳ Ｐゴシック"/>
              </a:rPr>
              <a:t>.</a:t>
            </a:r>
            <a:endParaRPr b="0" lang="en-US" sz="2800" spc="-1" strike="noStrike"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561"/>
              </a:spcBef>
              <a:buClr>
                <a:srgbClr val="0033cc"/>
              </a:buClr>
              <a:buSzPct val="120000"/>
              <a:buFont typeface="Symbol"/>
              <a:buChar char=""/>
            </a:pPr>
            <a:r>
              <a:rPr b="0" lang="en-US" sz="2800" spc="-1" strike="noStrike">
                <a:solidFill>
                  <a:srgbClr val="000000"/>
                </a:solidFill>
                <a:latin typeface="맑은 고딕"/>
                <a:ea typeface="ＭＳ Ｐゴシック"/>
              </a:rPr>
              <a:t>In contrast to measurements, </a:t>
            </a:r>
            <a:r>
              <a:rPr b="1" lang="en-US" sz="2800" spc="-1" strike="noStrike">
                <a:solidFill>
                  <a:srgbClr val="0033cc"/>
                </a:solidFill>
                <a:latin typeface="맑은 고딕"/>
                <a:ea typeface="ＭＳ Ｐゴシック"/>
              </a:rPr>
              <a:t>actions generally increase the uncertainty</a:t>
            </a:r>
            <a:r>
              <a:rPr b="0" lang="en-US" sz="2800" spc="-1" strike="noStrike">
                <a:solidFill>
                  <a:srgbClr val="000000"/>
                </a:solidFill>
                <a:latin typeface="맑은 고딕"/>
                <a:ea typeface="ＭＳ Ｐゴシック"/>
              </a:rPr>
              <a:t>. 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CustomShape 1"/>
          <p:cNvSpPr/>
          <p:nvPr/>
        </p:nvSpPr>
        <p:spPr>
          <a:xfrm>
            <a:off x="628560" y="437400"/>
            <a:ext cx="7886160" cy="997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en-US" sz="3600" spc="-1" strike="noStrike">
                <a:solidFill>
                  <a:srgbClr val="000000"/>
                </a:solidFill>
                <a:latin typeface="맑은 고딕"/>
              </a:rPr>
              <a:t>Bayes filter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150" name="CustomShape 2"/>
          <p:cNvSpPr/>
          <p:nvPr/>
        </p:nvSpPr>
        <p:spPr>
          <a:xfrm>
            <a:off x="628560" y="1727280"/>
            <a:ext cx="8143200" cy="4798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343080" indent="-342360">
              <a:lnSpc>
                <a:spcPct val="90000"/>
              </a:lnSpc>
              <a:spcBef>
                <a:spcPts val="641"/>
              </a:spcBef>
              <a:buClr>
                <a:srgbClr val="0033cc"/>
              </a:buClr>
              <a:buSzPct val="120000"/>
              <a:buFont typeface="Symbol"/>
              <a:buChar char=""/>
            </a:pPr>
            <a:r>
              <a:rPr b="0" lang="en-US" sz="3200" spc="-1" strike="noStrike">
                <a:solidFill>
                  <a:srgbClr val="000000"/>
                </a:solidFill>
                <a:latin typeface="맑은 고딕"/>
                <a:ea typeface="ＭＳ Ｐゴシック"/>
              </a:rPr>
              <a:t>To incorporate the outcome of an action </a:t>
            </a:r>
            <a:r>
              <a:rPr b="0" i="1" lang="en-US" sz="3200" spc="-1" strike="noStrike">
                <a:solidFill>
                  <a:srgbClr val="000000"/>
                </a:solidFill>
                <a:latin typeface="맑은 고딕"/>
                <a:ea typeface="ＭＳ Ｐゴシック"/>
              </a:rPr>
              <a:t>u</a:t>
            </a:r>
            <a:r>
              <a:rPr b="0" lang="en-US" sz="3200" spc="-1" strike="noStrike">
                <a:solidFill>
                  <a:srgbClr val="000000"/>
                </a:solidFill>
                <a:latin typeface="맑은 고딕"/>
                <a:ea typeface="ＭＳ Ｐゴシック"/>
              </a:rPr>
              <a:t> into the current “belief”, we use the conditional pdf 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641"/>
              </a:spcBef>
            </a:pPr>
            <a:endParaRPr b="0" lang="en-US" sz="3200" spc="-1" strike="noStrike">
              <a:latin typeface="Arial"/>
            </a:endParaRPr>
          </a:p>
          <a:p>
            <a:pPr marL="343080" indent="-342360" algn="ctr">
              <a:lnSpc>
                <a:spcPct val="90000"/>
              </a:lnSpc>
              <a:spcBef>
                <a:spcPts val="641"/>
              </a:spcBef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  <a:p>
            <a:pPr marL="343080" indent="-342360">
              <a:lnSpc>
                <a:spcPct val="90000"/>
              </a:lnSpc>
              <a:spcBef>
                <a:spcPts val="641"/>
              </a:spcBef>
              <a:buClr>
                <a:srgbClr val="0033cc"/>
              </a:buClr>
              <a:buSzPct val="120000"/>
              <a:buFont typeface="Symbol"/>
              <a:buChar char=""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맑은 고딕"/>
                <a:ea typeface="ＭＳ Ｐゴシック"/>
              </a:rPr>
              <a:t>This term specifies the pdf that </a:t>
            </a:r>
            <a:r>
              <a:rPr b="1" lang="en-US" sz="3200" spc="-1" strike="noStrike">
                <a:solidFill>
                  <a:srgbClr val="0033cc"/>
                </a:solidFill>
                <a:latin typeface="맑은 고딕"/>
                <a:ea typeface="ＭＳ Ｐゴシック"/>
              </a:rPr>
              <a:t>executing </a:t>
            </a:r>
            <a:r>
              <a:rPr b="1" i="1" lang="en-US" sz="3200" spc="-1" strike="noStrike">
                <a:solidFill>
                  <a:srgbClr val="0033cc"/>
                </a:solidFill>
                <a:latin typeface="맑은 고딕"/>
                <a:ea typeface="ＭＳ Ｐゴシック"/>
              </a:rPr>
              <a:t>u</a:t>
            </a:r>
            <a:r>
              <a:rPr b="1" lang="en-US" sz="3200" spc="-1" strike="noStrike">
                <a:solidFill>
                  <a:srgbClr val="0033cc"/>
                </a:solidFill>
                <a:latin typeface="맑은 고딕"/>
                <a:ea typeface="ＭＳ Ｐゴシック"/>
              </a:rPr>
              <a:t> changes the state from </a:t>
            </a:r>
            <a:r>
              <a:rPr b="1" i="1" lang="en-US" sz="3200" spc="-1" strike="noStrike">
                <a:solidFill>
                  <a:srgbClr val="0033cc"/>
                </a:solidFill>
                <a:latin typeface="맑은 고딕"/>
                <a:ea typeface="ＭＳ Ｐゴシック"/>
              </a:rPr>
              <a:t>x’ to x</a:t>
            </a:r>
            <a:r>
              <a:rPr b="0" i="1" lang="en-US" sz="3200" spc="-1" strike="noStrike">
                <a:solidFill>
                  <a:srgbClr val="000000"/>
                </a:solidFill>
                <a:latin typeface="맑은 고딕"/>
                <a:ea typeface="ＭＳ Ｐゴシック"/>
              </a:rPr>
              <a:t>.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151" name="" descr=""/>
          <p:cNvPicPr/>
          <p:nvPr/>
        </p:nvPicPr>
        <p:blipFill>
          <a:blip r:embed="rId1"/>
          <a:stretch/>
        </p:blipFill>
        <p:spPr>
          <a:xfrm>
            <a:off x="3708360" y="3301920"/>
            <a:ext cx="1714320" cy="6854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2" name="Table 1"/>
          <p:cNvGraphicFramePr/>
          <p:nvPr/>
        </p:nvGraphicFramePr>
        <p:xfrm>
          <a:off x="628560" y="3071880"/>
          <a:ext cx="8191080" cy="2162880"/>
        </p:xfrm>
        <a:graphic>
          <a:graphicData uri="http://schemas.openxmlformats.org/drawingml/2006/table">
            <a:tbl>
              <a:tblPr/>
              <a:tblGrid>
                <a:gridCol w="1170000"/>
                <a:gridCol w="1170000"/>
                <a:gridCol w="1170000"/>
                <a:gridCol w="1170000"/>
                <a:gridCol w="1170000"/>
                <a:gridCol w="1170000"/>
                <a:gridCol w="1171440"/>
              </a:tblGrid>
              <a:tr h="2163240"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153" name="CustomShape 2"/>
          <p:cNvSpPr/>
          <p:nvPr/>
        </p:nvSpPr>
        <p:spPr>
          <a:xfrm>
            <a:off x="628560" y="437400"/>
            <a:ext cx="7886160" cy="997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0" lang="en-US" sz="3600" spc="-1" strike="noStrike">
                <a:solidFill>
                  <a:srgbClr val="000000"/>
                </a:solidFill>
                <a:latin typeface="맑은 고딕"/>
              </a:rPr>
              <a:t>Bayes filter : Example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154" name="Picture 4" descr="Image result for íê¶ v"/>
          <p:cNvPicPr/>
          <p:nvPr/>
        </p:nvPicPr>
        <p:blipFill>
          <a:blip r:embed="rId1"/>
          <a:stretch/>
        </p:blipFill>
        <p:spPr>
          <a:xfrm>
            <a:off x="1834560" y="3279960"/>
            <a:ext cx="1111680" cy="1747080"/>
          </a:xfrm>
          <a:prstGeom prst="rect">
            <a:avLst/>
          </a:prstGeom>
          <a:ln>
            <a:noFill/>
          </a:ln>
        </p:spPr>
      </p:pic>
      <p:sp>
        <p:nvSpPr>
          <p:cNvPr id="155" name="CustomShape 3"/>
          <p:cNvSpPr/>
          <p:nvPr/>
        </p:nvSpPr>
        <p:spPr>
          <a:xfrm>
            <a:off x="3124440" y="2271960"/>
            <a:ext cx="363600" cy="229680"/>
          </a:xfrm>
          <a:prstGeom prst="rightArrow">
            <a:avLst>
              <a:gd name="adj1" fmla="val 50000"/>
              <a:gd name="adj2" fmla="val 5000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6" name="CustomShape 4"/>
          <p:cNvSpPr/>
          <p:nvPr/>
        </p:nvSpPr>
        <p:spPr>
          <a:xfrm>
            <a:off x="5753160" y="2241360"/>
            <a:ext cx="363600" cy="229680"/>
          </a:xfrm>
          <a:prstGeom prst="rightArrow">
            <a:avLst>
              <a:gd name="adj1" fmla="val 50000"/>
              <a:gd name="adj2" fmla="val 5000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57" name="" descr=""/>
          <p:cNvPicPr/>
          <p:nvPr/>
        </p:nvPicPr>
        <p:blipFill>
          <a:blip r:embed="rId2"/>
          <a:stretch/>
        </p:blipFill>
        <p:spPr>
          <a:xfrm>
            <a:off x="1422360" y="2006640"/>
            <a:ext cx="1460160" cy="736200"/>
          </a:xfrm>
          <a:prstGeom prst="rect">
            <a:avLst/>
          </a:prstGeom>
          <a:ln>
            <a:noFill/>
          </a:ln>
        </p:spPr>
      </p:pic>
      <p:pic>
        <p:nvPicPr>
          <p:cNvPr id="158" name="" descr=""/>
          <p:cNvPicPr/>
          <p:nvPr/>
        </p:nvPicPr>
        <p:blipFill>
          <a:blip r:embed="rId3"/>
          <a:stretch/>
        </p:blipFill>
        <p:spPr>
          <a:xfrm>
            <a:off x="3720960" y="2006640"/>
            <a:ext cx="1688760" cy="736200"/>
          </a:xfrm>
          <a:prstGeom prst="rect">
            <a:avLst/>
          </a:prstGeom>
          <a:ln>
            <a:noFill/>
          </a:ln>
        </p:spPr>
      </p:pic>
      <p:pic>
        <p:nvPicPr>
          <p:cNvPr id="159" name="" descr=""/>
          <p:cNvPicPr/>
          <p:nvPr/>
        </p:nvPicPr>
        <p:blipFill>
          <a:blip r:embed="rId4"/>
          <a:stretch/>
        </p:blipFill>
        <p:spPr>
          <a:xfrm>
            <a:off x="6235560" y="2006640"/>
            <a:ext cx="1688760" cy="7362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path" presetID="37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006 -0.00209 L 0.10347 0.03935 C 0.12517 0.04884 0.15764 0.05393 0.19149 0.05393 C 0.23003 0.05393 0.26094 0.04884 0.28264 0.03935 L 0.38628 -0.00209 E">
                                      <p:cBhvr>
                                        <p:cTn id="6" dur="20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CustomShape 1"/>
          <p:cNvSpPr/>
          <p:nvPr/>
        </p:nvSpPr>
        <p:spPr>
          <a:xfrm>
            <a:off x="628560" y="437400"/>
            <a:ext cx="7886160" cy="997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en-US" sz="3600" spc="-1" strike="noStrike">
                <a:solidFill>
                  <a:srgbClr val="000000"/>
                </a:solidFill>
                <a:latin typeface="맑은 고딕"/>
              </a:rPr>
              <a:t>Bayes filter : Example</a:t>
            </a:r>
            <a:endParaRPr b="0" lang="en-US" sz="3600" spc="-1" strike="noStrike">
              <a:latin typeface="Arial"/>
            </a:endParaRPr>
          </a:p>
        </p:txBody>
      </p:sp>
      <p:graphicFrame>
        <p:nvGraphicFramePr>
          <p:cNvPr id="161" name="Table 2"/>
          <p:cNvGraphicFramePr/>
          <p:nvPr/>
        </p:nvGraphicFramePr>
        <p:xfrm>
          <a:off x="628560" y="3808440"/>
          <a:ext cx="8191080" cy="2162880"/>
        </p:xfrm>
        <a:graphic>
          <a:graphicData uri="http://schemas.openxmlformats.org/drawingml/2006/table">
            <a:tbl>
              <a:tblPr/>
              <a:tblGrid>
                <a:gridCol w="1170000"/>
                <a:gridCol w="1170000"/>
                <a:gridCol w="1170000"/>
                <a:gridCol w="1170000"/>
                <a:gridCol w="1170000"/>
                <a:gridCol w="1170000"/>
                <a:gridCol w="1171440"/>
              </a:tblGrid>
              <a:tr h="2163240"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162" name="Picture 4" descr="Image result for íê¶ v"/>
          <p:cNvPicPr/>
          <p:nvPr/>
        </p:nvPicPr>
        <p:blipFill>
          <a:blip r:embed="rId1">
            <a:lum bright="10000"/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1000"/>
                    </a14:imgEffect>
                  </a14:imgLayer>
                </a14:imgProps>
              </a:ext>
            </a:extLst>
          </a:blip>
          <a:stretch/>
        </p:blipFill>
        <p:spPr>
          <a:xfrm>
            <a:off x="1834560" y="4194360"/>
            <a:ext cx="1111680" cy="1747080"/>
          </a:xfrm>
          <a:prstGeom prst="rect">
            <a:avLst/>
          </a:prstGeom>
          <a:ln>
            <a:noFill/>
          </a:ln>
        </p:spPr>
      </p:pic>
      <p:sp>
        <p:nvSpPr>
          <p:cNvPr id="163" name="CustomShape 3"/>
          <p:cNvSpPr/>
          <p:nvPr/>
        </p:nvSpPr>
        <p:spPr>
          <a:xfrm>
            <a:off x="3554640" y="2587680"/>
            <a:ext cx="363600" cy="229680"/>
          </a:xfrm>
          <a:prstGeom prst="rightArrow">
            <a:avLst>
              <a:gd name="adj1" fmla="val 50000"/>
              <a:gd name="adj2" fmla="val 5000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4" name="CustomShape 4"/>
          <p:cNvSpPr/>
          <p:nvPr/>
        </p:nvSpPr>
        <p:spPr>
          <a:xfrm>
            <a:off x="6083640" y="2555280"/>
            <a:ext cx="363600" cy="229680"/>
          </a:xfrm>
          <a:prstGeom prst="rightArrow">
            <a:avLst>
              <a:gd name="adj1" fmla="val 50000"/>
              <a:gd name="adj2" fmla="val 5000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65" name="Picture 4" descr="Image result for íê¶ v"/>
          <p:cNvPicPr/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70000"/>
                    </a14:imgEffect>
                  </a14:imgLayer>
                </a14:imgProps>
              </a:ext>
            </a:extLst>
          </a:blip>
          <a:stretch/>
        </p:blipFill>
        <p:spPr>
          <a:xfrm>
            <a:off x="662400" y="4194360"/>
            <a:ext cx="1111680" cy="1747080"/>
          </a:xfrm>
          <a:prstGeom prst="rect">
            <a:avLst/>
          </a:prstGeom>
          <a:ln>
            <a:noFill/>
          </a:ln>
        </p:spPr>
      </p:pic>
      <p:pic>
        <p:nvPicPr>
          <p:cNvPr id="166" name="Picture 4" descr="Image result for íê¶ v"/>
          <p:cNvPicPr/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80000"/>
                    </a14:imgEffect>
                  </a14:imgLayer>
                </a14:imgProps>
              </a:ext>
            </a:extLst>
          </a:blip>
          <a:stretch/>
        </p:blipFill>
        <p:spPr>
          <a:xfrm>
            <a:off x="3006720" y="4180680"/>
            <a:ext cx="1111680" cy="1747080"/>
          </a:xfrm>
          <a:prstGeom prst="rect">
            <a:avLst/>
          </a:prstGeom>
          <a:ln>
            <a:noFill/>
          </a:ln>
        </p:spPr>
      </p:pic>
      <p:pic>
        <p:nvPicPr>
          <p:cNvPr id="167" name="" descr=""/>
          <p:cNvPicPr/>
          <p:nvPr/>
        </p:nvPicPr>
        <p:blipFill>
          <a:blip r:embed="rId5"/>
          <a:stretch/>
        </p:blipFill>
        <p:spPr>
          <a:xfrm>
            <a:off x="660240" y="1879560"/>
            <a:ext cx="2704680" cy="1714320"/>
          </a:xfrm>
          <a:prstGeom prst="rect">
            <a:avLst/>
          </a:prstGeom>
          <a:ln>
            <a:noFill/>
          </a:ln>
        </p:spPr>
      </p:pic>
      <p:pic>
        <p:nvPicPr>
          <p:cNvPr id="168" name="" descr=""/>
          <p:cNvPicPr/>
          <p:nvPr/>
        </p:nvPicPr>
        <p:blipFill>
          <a:blip r:embed="rId6"/>
          <a:stretch/>
        </p:blipFill>
        <p:spPr>
          <a:xfrm>
            <a:off x="4152960" y="2324160"/>
            <a:ext cx="1688760" cy="736200"/>
          </a:xfrm>
          <a:prstGeom prst="rect">
            <a:avLst/>
          </a:prstGeom>
          <a:ln>
            <a:noFill/>
          </a:ln>
        </p:spPr>
      </p:pic>
      <p:pic>
        <p:nvPicPr>
          <p:cNvPr id="169" name="" descr=""/>
          <p:cNvPicPr/>
          <p:nvPr/>
        </p:nvPicPr>
        <p:blipFill>
          <a:blip r:embed="rId7"/>
          <a:stretch/>
        </p:blipFill>
        <p:spPr>
          <a:xfrm>
            <a:off x="6566040" y="2324160"/>
            <a:ext cx="1688760" cy="736200"/>
          </a:xfrm>
          <a:prstGeom prst="rect">
            <a:avLst/>
          </a:prstGeom>
          <a:ln>
            <a:noFill/>
          </a:ln>
        </p:spPr>
      </p:pic>
      <p:pic>
        <p:nvPicPr>
          <p:cNvPr id="170" name="" descr=""/>
          <p:cNvPicPr/>
          <p:nvPr/>
        </p:nvPicPr>
        <p:blipFill>
          <a:blip r:embed="rId8"/>
          <a:stretch/>
        </p:blipFill>
        <p:spPr>
          <a:xfrm>
            <a:off x="749160" y="3886200"/>
            <a:ext cx="926640" cy="215640"/>
          </a:xfrm>
          <a:prstGeom prst="rect">
            <a:avLst/>
          </a:prstGeom>
          <a:ln>
            <a:noFill/>
          </a:ln>
        </p:spPr>
      </p:pic>
      <p:pic>
        <p:nvPicPr>
          <p:cNvPr id="171" name="" descr=""/>
          <p:cNvPicPr/>
          <p:nvPr/>
        </p:nvPicPr>
        <p:blipFill>
          <a:blip r:embed="rId9"/>
          <a:stretch/>
        </p:blipFill>
        <p:spPr>
          <a:xfrm>
            <a:off x="1955880" y="3886200"/>
            <a:ext cx="850680" cy="215640"/>
          </a:xfrm>
          <a:prstGeom prst="rect">
            <a:avLst/>
          </a:prstGeom>
          <a:ln>
            <a:noFill/>
          </a:ln>
        </p:spPr>
      </p:pic>
      <p:pic>
        <p:nvPicPr>
          <p:cNvPr id="172" name="" descr=""/>
          <p:cNvPicPr/>
          <p:nvPr/>
        </p:nvPicPr>
        <p:blipFill>
          <a:blip r:embed="rId10"/>
          <a:stretch/>
        </p:blipFill>
        <p:spPr>
          <a:xfrm>
            <a:off x="3111480" y="3873600"/>
            <a:ext cx="825120" cy="215640"/>
          </a:xfrm>
          <a:prstGeom prst="rect">
            <a:avLst/>
          </a:prstGeom>
          <a:ln>
            <a:noFill/>
          </a:ln>
        </p:spPr>
      </p:pic>
      <p:pic>
        <p:nvPicPr>
          <p:cNvPr id="173" name="" descr=""/>
          <p:cNvPicPr/>
          <p:nvPr/>
        </p:nvPicPr>
        <p:blipFill>
          <a:blip r:embed="rId11"/>
          <a:stretch/>
        </p:blipFill>
        <p:spPr>
          <a:xfrm>
            <a:off x="4241880" y="3860640"/>
            <a:ext cx="939600" cy="228240"/>
          </a:xfrm>
          <a:prstGeom prst="rect">
            <a:avLst/>
          </a:prstGeom>
          <a:ln>
            <a:noFill/>
          </a:ln>
        </p:spPr>
      </p:pic>
      <p:pic>
        <p:nvPicPr>
          <p:cNvPr id="174" name="" descr=""/>
          <p:cNvPicPr/>
          <p:nvPr/>
        </p:nvPicPr>
        <p:blipFill>
          <a:blip r:embed="rId12"/>
          <a:stretch/>
        </p:blipFill>
        <p:spPr>
          <a:xfrm>
            <a:off x="5410080" y="3860640"/>
            <a:ext cx="939600" cy="215640"/>
          </a:xfrm>
          <a:prstGeom prst="rect">
            <a:avLst/>
          </a:prstGeom>
          <a:ln>
            <a:noFill/>
          </a:ln>
        </p:spPr>
      </p:pic>
      <p:pic>
        <p:nvPicPr>
          <p:cNvPr id="175" name="" descr=""/>
          <p:cNvPicPr/>
          <p:nvPr/>
        </p:nvPicPr>
        <p:blipFill>
          <a:blip r:embed="rId13"/>
          <a:stretch/>
        </p:blipFill>
        <p:spPr>
          <a:xfrm>
            <a:off x="6553080" y="3860640"/>
            <a:ext cx="926640" cy="215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7" dur="indefinite" restart="never" nodeType="tmRoot">
          <p:childTnLst>
            <p:seq>
              <p:cTn id="8" dur="indefinite" nodeType="mainSeq">
                <p:childTnLst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nodeType="clickEffect" fill="hold" presetClass="path" presetID="37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006 -0.00208 L 0.10347 0.03935 C 0.12517 0.04884 0.15764 0.05393 0.19149 0.05393 C 0.23003 0.05393 0.26094 0.04884 0.28264 0.03935 L 0.38628 -0.00208 E">
                                      <p:cBhvr>
                                        <p:cTn id="12" dur="20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nodeType="clickEffect" fill="hold" presetClass="path" presetID="37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007 -0.0081 L 0.1026 0.03912 C 0.12431 0.05 0.15642 0.05602 0.1901 0.05602 C 0.22847 0.05602 0.25903 0.05 0.28073 0.03912 L 0.38368 -0.0081 E">
                                      <p:cBhvr>
                                        <p:cTn id="16" dur="20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nodeType="clickEffect" fill="hold" presetClass="path" presetID="37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006 -0.00209 L 0.10348 0.03935 C 0.12518 0.04884 0.15764 0.05393 0.1915 0.05393 C 0.23004 0.05393 0.26094 0.04884 0.28264 0.03935 L 0.38629 -0.00209 E">
                                      <p:cBhvr>
                                        <p:cTn id="20" dur="20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CustomShape 1"/>
          <p:cNvSpPr/>
          <p:nvPr/>
        </p:nvSpPr>
        <p:spPr>
          <a:xfrm>
            <a:off x="628560" y="437400"/>
            <a:ext cx="7886160" cy="997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en-US" sz="3600" spc="-1" strike="noStrike">
                <a:solidFill>
                  <a:srgbClr val="000000"/>
                </a:solidFill>
                <a:latin typeface="맑은 고딕"/>
              </a:rPr>
              <a:t>Bayes filter : Example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177" name="CustomShape 2"/>
          <p:cNvSpPr/>
          <p:nvPr/>
        </p:nvSpPr>
        <p:spPr>
          <a:xfrm>
            <a:off x="4582440" y="3097440"/>
            <a:ext cx="363600" cy="229680"/>
          </a:xfrm>
          <a:prstGeom prst="rightArrow">
            <a:avLst>
              <a:gd name="adj1" fmla="val 50000"/>
              <a:gd name="adj2" fmla="val 5000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8" name="CustomShape 3"/>
          <p:cNvSpPr/>
          <p:nvPr/>
        </p:nvSpPr>
        <p:spPr>
          <a:xfrm>
            <a:off x="3277080" y="4911120"/>
            <a:ext cx="363600" cy="229680"/>
          </a:xfrm>
          <a:prstGeom prst="rightArrow">
            <a:avLst>
              <a:gd name="adj1" fmla="val 50000"/>
              <a:gd name="adj2" fmla="val 5000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79" name="" descr=""/>
          <p:cNvPicPr/>
          <p:nvPr/>
        </p:nvPicPr>
        <p:blipFill>
          <a:blip r:embed="rId1"/>
          <a:stretch/>
        </p:blipFill>
        <p:spPr>
          <a:xfrm>
            <a:off x="1003320" y="2349360"/>
            <a:ext cx="3250800" cy="1714320"/>
          </a:xfrm>
          <a:prstGeom prst="rect">
            <a:avLst/>
          </a:prstGeom>
          <a:ln>
            <a:noFill/>
          </a:ln>
        </p:spPr>
      </p:pic>
      <p:pic>
        <p:nvPicPr>
          <p:cNvPr id="180" name="" descr=""/>
          <p:cNvPicPr/>
          <p:nvPr/>
        </p:nvPicPr>
        <p:blipFill>
          <a:blip r:embed="rId2"/>
          <a:stretch/>
        </p:blipFill>
        <p:spPr>
          <a:xfrm>
            <a:off x="5257800" y="2349360"/>
            <a:ext cx="3161880" cy="1714320"/>
          </a:xfrm>
          <a:prstGeom prst="rect">
            <a:avLst/>
          </a:prstGeom>
          <a:ln>
            <a:noFill/>
          </a:ln>
        </p:spPr>
      </p:pic>
      <p:pic>
        <p:nvPicPr>
          <p:cNvPr id="181" name="" descr=""/>
          <p:cNvPicPr/>
          <p:nvPr/>
        </p:nvPicPr>
        <p:blipFill>
          <a:blip r:embed="rId3"/>
          <a:stretch/>
        </p:blipFill>
        <p:spPr>
          <a:xfrm>
            <a:off x="4254480" y="4673520"/>
            <a:ext cx="1676160" cy="6091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CustomShape 1"/>
          <p:cNvSpPr/>
          <p:nvPr/>
        </p:nvSpPr>
        <p:spPr>
          <a:xfrm>
            <a:off x="628560" y="437400"/>
            <a:ext cx="7886160" cy="997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en-US" sz="3600" spc="-1" strike="noStrike">
                <a:solidFill>
                  <a:srgbClr val="000000"/>
                </a:solidFill>
                <a:latin typeface="맑은 고딕"/>
              </a:rPr>
              <a:t>Bayes filter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90" name="CustomShape 2"/>
          <p:cNvSpPr/>
          <p:nvPr/>
        </p:nvSpPr>
        <p:spPr>
          <a:xfrm>
            <a:off x="2745720" y="5941440"/>
            <a:ext cx="727560" cy="185400"/>
          </a:xfrm>
          <a:prstGeom prst="rightArrow">
            <a:avLst>
              <a:gd name="adj1" fmla="val 50000"/>
              <a:gd name="adj2" fmla="val 5000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1" name="CustomShape 3"/>
          <p:cNvSpPr/>
          <p:nvPr/>
        </p:nvSpPr>
        <p:spPr>
          <a:xfrm>
            <a:off x="738720" y="1815120"/>
            <a:ext cx="237024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맑은 고딕"/>
                <a:ea typeface="DejaVu Sans"/>
              </a:rPr>
              <a:t>Bayes filter = 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92" name="CustomShape 4"/>
          <p:cNvSpPr/>
          <p:nvPr/>
        </p:nvSpPr>
        <p:spPr>
          <a:xfrm>
            <a:off x="4079520" y="3945960"/>
            <a:ext cx="491760" cy="479520"/>
          </a:xfrm>
          <a:prstGeom prst="plus">
            <a:avLst>
              <a:gd name="adj" fmla="val 35676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3" name="CustomShape 5"/>
          <p:cNvSpPr/>
          <p:nvPr/>
        </p:nvSpPr>
        <p:spPr>
          <a:xfrm>
            <a:off x="3854520" y="4569480"/>
            <a:ext cx="978480" cy="363600"/>
          </a:xfrm>
          <a:prstGeom prst="curvedDownArrow">
            <a:avLst>
              <a:gd name="adj1" fmla="val 25000"/>
              <a:gd name="adj2" fmla="val 50000"/>
              <a:gd name="adj3" fmla="val 2500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4" name="CustomShape 6"/>
          <p:cNvSpPr/>
          <p:nvPr/>
        </p:nvSpPr>
        <p:spPr>
          <a:xfrm rot="10800000">
            <a:off x="3836880" y="5212080"/>
            <a:ext cx="978480" cy="363600"/>
          </a:xfrm>
          <a:prstGeom prst="curvedDownArrow">
            <a:avLst>
              <a:gd name="adj1" fmla="val 25000"/>
              <a:gd name="adj2" fmla="val 50000"/>
              <a:gd name="adj3" fmla="val 2500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" name="CustomShape 7"/>
          <p:cNvSpPr/>
          <p:nvPr/>
        </p:nvSpPr>
        <p:spPr>
          <a:xfrm>
            <a:off x="3733920" y="4860000"/>
            <a:ext cx="134244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ff0000"/>
                </a:solidFill>
                <a:latin typeface="맑은 고딕"/>
                <a:ea typeface="DejaVu Sans"/>
              </a:rPr>
              <a:t>Recursive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96" name="" descr=""/>
          <p:cNvPicPr/>
          <p:nvPr/>
        </p:nvPicPr>
        <p:blipFill>
          <a:blip r:embed="rId1"/>
          <a:stretch/>
        </p:blipFill>
        <p:spPr>
          <a:xfrm>
            <a:off x="2222640" y="2209680"/>
            <a:ext cx="4051080" cy="850680"/>
          </a:xfrm>
          <a:prstGeom prst="rect">
            <a:avLst/>
          </a:prstGeom>
          <a:ln>
            <a:noFill/>
          </a:ln>
        </p:spPr>
      </p:pic>
      <p:pic>
        <p:nvPicPr>
          <p:cNvPr id="97" name="" descr=""/>
          <p:cNvPicPr/>
          <p:nvPr/>
        </p:nvPicPr>
        <p:blipFill>
          <a:blip r:embed="rId2"/>
          <a:stretch/>
        </p:blipFill>
        <p:spPr>
          <a:xfrm>
            <a:off x="2222640" y="3086280"/>
            <a:ext cx="4215960" cy="736200"/>
          </a:xfrm>
          <a:prstGeom prst="rect">
            <a:avLst/>
          </a:prstGeom>
          <a:ln>
            <a:noFill/>
          </a:ln>
        </p:spPr>
      </p:pic>
      <p:pic>
        <p:nvPicPr>
          <p:cNvPr id="98" name="" descr=""/>
          <p:cNvPicPr/>
          <p:nvPr/>
        </p:nvPicPr>
        <p:blipFill>
          <a:blip r:embed="rId3"/>
          <a:stretch/>
        </p:blipFill>
        <p:spPr>
          <a:xfrm>
            <a:off x="3733920" y="5803920"/>
            <a:ext cx="2552400" cy="4442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CustomShape 1"/>
          <p:cNvSpPr/>
          <p:nvPr/>
        </p:nvSpPr>
        <p:spPr>
          <a:xfrm>
            <a:off x="628560" y="437400"/>
            <a:ext cx="7886160" cy="997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en-US" sz="3600" spc="-1" strike="noStrike">
                <a:solidFill>
                  <a:srgbClr val="000000"/>
                </a:solidFill>
                <a:latin typeface="맑은 고딕"/>
              </a:rPr>
              <a:t>Bayes filter : Example</a:t>
            </a:r>
            <a:endParaRPr b="0" lang="en-US" sz="3600" spc="-1" strike="noStrike">
              <a:latin typeface="Arial"/>
            </a:endParaRPr>
          </a:p>
        </p:txBody>
      </p:sp>
      <p:graphicFrame>
        <p:nvGraphicFramePr>
          <p:cNvPr id="183" name="Table 2"/>
          <p:cNvGraphicFramePr/>
          <p:nvPr/>
        </p:nvGraphicFramePr>
        <p:xfrm>
          <a:off x="701640" y="1890360"/>
          <a:ext cx="8191080" cy="2162880"/>
        </p:xfrm>
        <a:graphic>
          <a:graphicData uri="http://schemas.openxmlformats.org/drawingml/2006/table">
            <a:tbl>
              <a:tblPr/>
              <a:tblGrid>
                <a:gridCol w="1170000"/>
                <a:gridCol w="1170000"/>
                <a:gridCol w="1170000"/>
                <a:gridCol w="1170000"/>
                <a:gridCol w="1170000"/>
                <a:gridCol w="1170000"/>
                <a:gridCol w="1171440"/>
              </a:tblGrid>
              <a:tr h="2163240"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184" name="Picture 4" descr="Image result for íê¶ v"/>
          <p:cNvPicPr/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70000"/>
                    </a14:imgEffect>
                  </a14:imgLayer>
                </a14:imgProps>
              </a:ext>
            </a:extLst>
          </a:blip>
          <a:stretch/>
        </p:blipFill>
        <p:spPr>
          <a:xfrm>
            <a:off x="735480" y="2276280"/>
            <a:ext cx="1111680" cy="1747080"/>
          </a:xfrm>
          <a:prstGeom prst="rect">
            <a:avLst/>
          </a:prstGeom>
          <a:ln>
            <a:noFill/>
          </a:ln>
        </p:spPr>
      </p:pic>
      <p:pic>
        <p:nvPicPr>
          <p:cNvPr id="185" name="Picture 4" descr="Image result for íê¶ v"/>
          <p:cNvPicPr/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70000"/>
                    </a14:imgEffect>
                  </a14:imgLayer>
                </a14:imgProps>
              </a:ext>
            </a:extLst>
          </a:blip>
          <a:stretch/>
        </p:blipFill>
        <p:spPr>
          <a:xfrm>
            <a:off x="735480" y="2276280"/>
            <a:ext cx="1111680" cy="1747080"/>
          </a:xfrm>
          <a:prstGeom prst="rect">
            <a:avLst/>
          </a:prstGeom>
          <a:ln>
            <a:noFill/>
          </a:ln>
        </p:spPr>
      </p:pic>
      <p:pic>
        <p:nvPicPr>
          <p:cNvPr id="186" name="Picture 4" descr="Image result for íê¶ v"/>
          <p:cNvPicPr/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1000"/>
                    </a14:imgEffect>
                  </a14:imgLayer>
                </a14:imgProps>
              </a:ext>
            </a:extLst>
          </a:blip>
          <a:stretch/>
        </p:blipFill>
        <p:spPr>
          <a:xfrm>
            <a:off x="735480" y="2276280"/>
            <a:ext cx="1111680" cy="1747080"/>
          </a:xfrm>
          <a:prstGeom prst="rect">
            <a:avLst/>
          </a:prstGeom>
          <a:ln>
            <a:noFill/>
          </a:ln>
        </p:spPr>
      </p:pic>
      <p:pic>
        <p:nvPicPr>
          <p:cNvPr id="187" name="" descr=""/>
          <p:cNvPicPr/>
          <p:nvPr/>
        </p:nvPicPr>
        <p:blipFill>
          <a:blip r:embed="rId5"/>
          <a:stretch/>
        </p:blipFill>
        <p:spPr>
          <a:xfrm>
            <a:off x="3149640" y="1968480"/>
            <a:ext cx="914040" cy="228240"/>
          </a:xfrm>
          <a:prstGeom prst="rect">
            <a:avLst/>
          </a:prstGeom>
          <a:ln>
            <a:noFill/>
          </a:ln>
        </p:spPr>
      </p:pic>
      <p:pic>
        <p:nvPicPr>
          <p:cNvPr id="188" name="" descr=""/>
          <p:cNvPicPr/>
          <p:nvPr/>
        </p:nvPicPr>
        <p:blipFill>
          <a:blip r:embed="rId6"/>
          <a:stretch/>
        </p:blipFill>
        <p:spPr>
          <a:xfrm>
            <a:off x="4305240" y="1968480"/>
            <a:ext cx="939600" cy="215640"/>
          </a:xfrm>
          <a:prstGeom prst="rect">
            <a:avLst/>
          </a:prstGeom>
          <a:ln>
            <a:noFill/>
          </a:ln>
        </p:spPr>
      </p:pic>
      <p:pic>
        <p:nvPicPr>
          <p:cNvPr id="189" name="" descr=""/>
          <p:cNvPicPr/>
          <p:nvPr/>
        </p:nvPicPr>
        <p:blipFill>
          <a:blip r:embed="rId7"/>
          <a:stretch/>
        </p:blipFill>
        <p:spPr>
          <a:xfrm>
            <a:off x="5448240" y="1968480"/>
            <a:ext cx="926640" cy="215640"/>
          </a:xfrm>
          <a:prstGeom prst="rect">
            <a:avLst/>
          </a:prstGeom>
          <a:ln>
            <a:noFill/>
          </a:ln>
        </p:spPr>
      </p:pic>
      <p:pic>
        <p:nvPicPr>
          <p:cNvPr id="190" name="" descr=""/>
          <p:cNvPicPr/>
          <p:nvPr/>
        </p:nvPicPr>
        <p:blipFill>
          <a:blip r:embed="rId8"/>
          <a:stretch/>
        </p:blipFill>
        <p:spPr>
          <a:xfrm>
            <a:off x="2577960" y="4280040"/>
            <a:ext cx="4266720" cy="18284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1" dur="indefinite" restart="never" nodeType="tmRoot">
          <p:childTnLst>
            <p:seq>
              <p:cTn id="22" dur="indefinite" nodeType="mainSeq">
                <p:childTnLst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nodeType="clickEffect" fill="hold" presetClass="path" presetID="37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006 -0.0081 L 0.1026 0.03912 C 0.1243 0.05 0.15642 0.05602 0.1901 0.05602 C 0.22847 0.05602 0.25902 0.05 0.28073 0.03912 L 0.38368 -0.0081 E">
                                      <p:cBhvr>
                                        <p:cTn id="26" dur="20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nodeType="clickEffect" fill="hold" presetClass="path" presetID="37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006 -0.00347 L 0.06823 0.04213 C 0.08263 0.05255 0.10416 0.05856 0.12656 0.05856 C 0.15191 0.05856 0.17239 0.05255 0.1868 0.04213 L 0.25555 -0.00347 E">
                                      <p:cBhvr>
                                        <p:cTn id="30" dur="20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nodeType="clickEffect" fill="hold" presetClass="path" presetID="37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006 4.44444E-006 L 0.13732 0.04398 C 0.16632 0.05393 0.20937 0.05972 0.25451 0.05972 C 0.3059 0.05972 0.3467 0.05393 0.37586 0.04398 L 0.51371 4.44444E-006 E">
                                      <p:cBhvr>
                                        <p:cTn id="34" dur="20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CustomShape 1"/>
          <p:cNvSpPr/>
          <p:nvPr/>
        </p:nvSpPr>
        <p:spPr>
          <a:xfrm>
            <a:off x="628560" y="437400"/>
            <a:ext cx="7886160" cy="997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en-US" sz="3600" spc="-1" strike="noStrike">
                <a:solidFill>
                  <a:srgbClr val="000000"/>
                </a:solidFill>
                <a:latin typeface="맑은 고딕"/>
              </a:rPr>
              <a:t>Bayes filter : Example</a:t>
            </a:r>
            <a:endParaRPr b="0" lang="en-US" sz="3600" spc="-1" strike="noStrike">
              <a:latin typeface="Arial"/>
            </a:endParaRPr>
          </a:p>
        </p:txBody>
      </p:sp>
      <p:graphicFrame>
        <p:nvGraphicFramePr>
          <p:cNvPr id="192" name="Table 2"/>
          <p:cNvGraphicFramePr/>
          <p:nvPr/>
        </p:nvGraphicFramePr>
        <p:xfrm>
          <a:off x="701640" y="1890360"/>
          <a:ext cx="8191080" cy="2162880"/>
        </p:xfrm>
        <a:graphic>
          <a:graphicData uri="http://schemas.openxmlformats.org/drawingml/2006/table">
            <a:tbl>
              <a:tblPr/>
              <a:tblGrid>
                <a:gridCol w="1170000"/>
                <a:gridCol w="1170000"/>
                <a:gridCol w="1170000"/>
                <a:gridCol w="1170000"/>
                <a:gridCol w="1170000"/>
                <a:gridCol w="1170000"/>
                <a:gridCol w="1171440"/>
              </a:tblGrid>
              <a:tr h="2163240"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193" name="Picture 4" descr="Image result for íê¶ v"/>
          <p:cNvPicPr/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70000"/>
                    </a14:imgEffect>
                  </a14:imgLayer>
                </a14:imgProps>
              </a:ext>
            </a:extLst>
          </a:blip>
          <a:stretch/>
        </p:blipFill>
        <p:spPr>
          <a:xfrm>
            <a:off x="1908720" y="2266560"/>
            <a:ext cx="1111680" cy="1747080"/>
          </a:xfrm>
          <a:prstGeom prst="rect">
            <a:avLst/>
          </a:prstGeom>
          <a:ln>
            <a:noFill/>
          </a:ln>
        </p:spPr>
      </p:pic>
      <p:pic>
        <p:nvPicPr>
          <p:cNvPr id="194" name="Picture 4" descr="Image result for íê¶ v"/>
          <p:cNvPicPr/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70000"/>
                    </a14:imgEffect>
                  </a14:imgLayer>
                </a14:imgProps>
              </a:ext>
            </a:extLst>
          </a:blip>
          <a:stretch/>
        </p:blipFill>
        <p:spPr>
          <a:xfrm>
            <a:off x="1908720" y="2266560"/>
            <a:ext cx="1111680" cy="1747080"/>
          </a:xfrm>
          <a:prstGeom prst="rect">
            <a:avLst/>
          </a:prstGeom>
          <a:ln>
            <a:noFill/>
          </a:ln>
        </p:spPr>
      </p:pic>
      <p:pic>
        <p:nvPicPr>
          <p:cNvPr id="195" name="Picture 4" descr="Image result for íê¶ v"/>
          <p:cNvPicPr/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1000"/>
                    </a14:imgEffect>
                  </a14:imgLayer>
                </a14:imgProps>
              </a:ext>
            </a:extLst>
          </a:blip>
          <a:stretch/>
        </p:blipFill>
        <p:spPr>
          <a:xfrm>
            <a:off x="1908720" y="2266560"/>
            <a:ext cx="1111680" cy="1747080"/>
          </a:xfrm>
          <a:prstGeom prst="rect">
            <a:avLst/>
          </a:prstGeom>
          <a:ln>
            <a:noFill/>
          </a:ln>
        </p:spPr>
      </p:pic>
      <p:pic>
        <p:nvPicPr>
          <p:cNvPr id="196" name="" descr=""/>
          <p:cNvPicPr/>
          <p:nvPr/>
        </p:nvPicPr>
        <p:blipFill>
          <a:blip r:embed="rId5"/>
          <a:stretch/>
        </p:blipFill>
        <p:spPr>
          <a:xfrm>
            <a:off x="4317840" y="1955880"/>
            <a:ext cx="914040" cy="228240"/>
          </a:xfrm>
          <a:prstGeom prst="rect">
            <a:avLst/>
          </a:prstGeom>
          <a:ln>
            <a:noFill/>
          </a:ln>
        </p:spPr>
      </p:pic>
      <p:pic>
        <p:nvPicPr>
          <p:cNvPr id="197" name="" descr=""/>
          <p:cNvPicPr/>
          <p:nvPr/>
        </p:nvPicPr>
        <p:blipFill>
          <a:blip r:embed="rId6"/>
          <a:stretch/>
        </p:blipFill>
        <p:spPr>
          <a:xfrm>
            <a:off x="5486400" y="1955880"/>
            <a:ext cx="939600" cy="215640"/>
          </a:xfrm>
          <a:prstGeom prst="rect">
            <a:avLst/>
          </a:prstGeom>
          <a:ln>
            <a:noFill/>
          </a:ln>
        </p:spPr>
      </p:pic>
      <p:pic>
        <p:nvPicPr>
          <p:cNvPr id="198" name="" descr=""/>
          <p:cNvPicPr/>
          <p:nvPr/>
        </p:nvPicPr>
        <p:blipFill>
          <a:blip r:embed="rId7"/>
          <a:stretch/>
        </p:blipFill>
        <p:spPr>
          <a:xfrm>
            <a:off x="6616800" y="1955880"/>
            <a:ext cx="926640" cy="215640"/>
          </a:xfrm>
          <a:prstGeom prst="rect">
            <a:avLst/>
          </a:prstGeom>
          <a:ln>
            <a:noFill/>
          </a:ln>
        </p:spPr>
      </p:pic>
      <p:pic>
        <p:nvPicPr>
          <p:cNvPr id="199" name="" descr=""/>
          <p:cNvPicPr/>
          <p:nvPr/>
        </p:nvPicPr>
        <p:blipFill>
          <a:blip r:embed="rId8"/>
          <a:stretch/>
        </p:blipFill>
        <p:spPr>
          <a:xfrm>
            <a:off x="2577960" y="4280040"/>
            <a:ext cx="4266720" cy="18284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5" dur="indefinite" restart="never" nodeType="tmRoot">
          <p:childTnLst>
            <p:seq>
              <p:cTn id="36" dur="indefinite" nodeType="mainSeq">
                <p:childTnLst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nodeType="clickEffect" fill="hold" presetClass="path" presetID="37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006 -0.0081 L 0.10261 0.03912 C 0.12431 0.05 0.15643 0.05602 0.19011 0.05602 C 0.22848 0.05602 0.25903 0.05 0.28073 0.03912 L 0.38369 -0.0081 E">
                                      <p:cBhvr>
                                        <p:cTn id="40" dur="20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nodeType="clickEffect" fill="hold" presetClass="path" presetID="37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006 -0.00347 L 0.06823 0.04213 C 0.08264 0.05255 0.10417 0.05857 0.12657 0.05857 C 0.15191 0.05857 0.1724 0.05255 0.18681 0.04213 L 0.25556 -0.00347 E">
                                      <p:cBhvr>
                                        <p:cTn id="44" dur="20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nodeType="clickEffect" fill="hold" presetClass="path" presetID="37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006 -3.7037E-007 L 0.13733 0.04398 C 0.16632 0.05394 0.20938 0.05972 0.25452 0.05972 C 0.30591 0.05972 0.34671 0.05394 0.37587 0.04398 L 0.51372 -3.7037E-007 E">
                                      <p:cBhvr>
                                        <p:cTn id="48" dur="20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628560" y="437400"/>
            <a:ext cx="7886160" cy="997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en-US" sz="3600" spc="-1" strike="noStrike">
                <a:solidFill>
                  <a:srgbClr val="000000"/>
                </a:solidFill>
                <a:latin typeface="맑은 고딕"/>
              </a:rPr>
              <a:t>Bayes filter : Example</a:t>
            </a:r>
            <a:endParaRPr b="0" lang="en-US" sz="3600" spc="-1" strike="noStrike">
              <a:latin typeface="Arial"/>
            </a:endParaRPr>
          </a:p>
        </p:txBody>
      </p:sp>
      <p:graphicFrame>
        <p:nvGraphicFramePr>
          <p:cNvPr id="201" name="Table 2"/>
          <p:cNvGraphicFramePr/>
          <p:nvPr/>
        </p:nvGraphicFramePr>
        <p:xfrm>
          <a:off x="701640" y="1890360"/>
          <a:ext cx="8191080" cy="2162880"/>
        </p:xfrm>
        <a:graphic>
          <a:graphicData uri="http://schemas.openxmlformats.org/drawingml/2006/table">
            <a:tbl>
              <a:tblPr/>
              <a:tblGrid>
                <a:gridCol w="1170000"/>
                <a:gridCol w="1170000"/>
                <a:gridCol w="1170000"/>
                <a:gridCol w="1170000"/>
                <a:gridCol w="1170000"/>
                <a:gridCol w="1170000"/>
                <a:gridCol w="1171440"/>
              </a:tblGrid>
              <a:tr h="2163240"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202" name="Picture 4" descr="Image result for íê¶ v"/>
          <p:cNvPicPr/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70000"/>
                    </a14:imgEffect>
                  </a14:imgLayer>
                </a14:imgProps>
              </a:ext>
            </a:extLst>
          </a:blip>
          <a:stretch/>
        </p:blipFill>
        <p:spPr>
          <a:xfrm>
            <a:off x="3090240" y="2266920"/>
            <a:ext cx="1111680" cy="1747080"/>
          </a:xfrm>
          <a:prstGeom prst="rect">
            <a:avLst/>
          </a:prstGeom>
          <a:ln>
            <a:noFill/>
          </a:ln>
        </p:spPr>
      </p:pic>
      <p:pic>
        <p:nvPicPr>
          <p:cNvPr id="203" name="Picture 4" descr="Image result for íê¶ v"/>
          <p:cNvPicPr/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70000"/>
                    </a14:imgEffect>
                  </a14:imgLayer>
                </a14:imgProps>
              </a:ext>
            </a:extLst>
          </a:blip>
          <a:stretch/>
        </p:blipFill>
        <p:spPr>
          <a:xfrm>
            <a:off x="3090240" y="2266920"/>
            <a:ext cx="1111680" cy="1747080"/>
          </a:xfrm>
          <a:prstGeom prst="rect">
            <a:avLst/>
          </a:prstGeom>
          <a:ln>
            <a:noFill/>
          </a:ln>
        </p:spPr>
      </p:pic>
      <p:pic>
        <p:nvPicPr>
          <p:cNvPr id="204" name="Picture 4" descr="Image result for íê¶ v"/>
          <p:cNvPicPr/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1000"/>
                    </a14:imgEffect>
                  </a14:imgLayer>
                </a14:imgProps>
              </a:ext>
            </a:extLst>
          </a:blip>
          <a:stretch/>
        </p:blipFill>
        <p:spPr>
          <a:xfrm>
            <a:off x="3090240" y="2266920"/>
            <a:ext cx="1111680" cy="1747080"/>
          </a:xfrm>
          <a:prstGeom prst="rect">
            <a:avLst/>
          </a:prstGeom>
          <a:ln>
            <a:noFill/>
          </a:ln>
        </p:spPr>
      </p:pic>
      <p:pic>
        <p:nvPicPr>
          <p:cNvPr id="205" name="" descr=""/>
          <p:cNvPicPr/>
          <p:nvPr/>
        </p:nvPicPr>
        <p:blipFill>
          <a:blip r:embed="rId5"/>
          <a:stretch/>
        </p:blipFill>
        <p:spPr>
          <a:xfrm>
            <a:off x="5499000" y="1955880"/>
            <a:ext cx="914040" cy="228240"/>
          </a:xfrm>
          <a:prstGeom prst="rect">
            <a:avLst/>
          </a:prstGeom>
          <a:ln>
            <a:noFill/>
          </a:ln>
        </p:spPr>
      </p:pic>
      <p:pic>
        <p:nvPicPr>
          <p:cNvPr id="206" name="" descr=""/>
          <p:cNvPicPr/>
          <p:nvPr/>
        </p:nvPicPr>
        <p:blipFill>
          <a:blip r:embed="rId6"/>
          <a:stretch/>
        </p:blipFill>
        <p:spPr>
          <a:xfrm>
            <a:off x="6667560" y="1955880"/>
            <a:ext cx="939600" cy="215640"/>
          </a:xfrm>
          <a:prstGeom prst="rect">
            <a:avLst/>
          </a:prstGeom>
          <a:ln>
            <a:noFill/>
          </a:ln>
        </p:spPr>
      </p:pic>
      <p:pic>
        <p:nvPicPr>
          <p:cNvPr id="207" name="" descr=""/>
          <p:cNvPicPr/>
          <p:nvPr/>
        </p:nvPicPr>
        <p:blipFill>
          <a:blip r:embed="rId7"/>
          <a:stretch/>
        </p:blipFill>
        <p:spPr>
          <a:xfrm>
            <a:off x="7810560" y="1955880"/>
            <a:ext cx="926640" cy="215640"/>
          </a:xfrm>
          <a:prstGeom prst="rect">
            <a:avLst/>
          </a:prstGeom>
          <a:ln>
            <a:noFill/>
          </a:ln>
        </p:spPr>
      </p:pic>
      <p:pic>
        <p:nvPicPr>
          <p:cNvPr id="208" name="" descr=""/>
          <p:cNvPicPr/>
          <p:nvPr/>
        </p:nvPicPr>
        <p:blipFill>
          <a:blip r:embed="rId8"/>
          <a:stretch/>
        </p:blipFill>
        <p:spPr>
          <a:xfrm>
            <a:off x="2590920" y="4280040"/>
            <a:ext cx="4228920" cy="18284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9" dur="indefinite" restart="never" nodeType="tmRoot">
          <p:childTnLst>
            <p:seq>
              <p:cTn id="50" dur="indefinite" nodeType="mainSeq">
                <p:childTnLst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nodeType="clickEffect" fill="hold" presetClass="path" presetID="37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006 -0.0081 L 0.10261 0.03912 C 0.12431 0.05 0.15643 0.05602 0.19011 0.05602 C 0.22848 0.05602 0.25903 0.05 0.28073 0.03912 L 0.38369 -0.0081 E">
                                      <p:cBhvr>
                                        <p:cTn id="54" dur="20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nodeType="clickEffect" fill="hold" presetClass="path" presetID="37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006 -0.00347 L 0.06823 0.04213 C 0.08264 0.05255 0.10417 0.05857 0.12657 0.05857 C 0.15191 0.05857 0.1724 0.05255 0.18681 0.04213 L 0.25556 -0.00347 E">
                                      <p:cBhvr>
                                        <p:cTn id="58" dur="20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nodeType="clickEffect" fill="hold" presetClass="path" presetID="37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006 -3.7037E-007 L 0.13733 0.04398 C 0.16632 0.05394 0.20938 0.05972 0.25452 0.05972 C 0.30591 0.05972 0.34671 0.05394 0.37587 0.04398 L 0.51372 -3.7037E-007 E">
                                      <p:cBhvr>
                                        <p:cTn id="62" dur="20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CustomShape 1"/>
          <p:cNvSpPr/>
          <p:nvPr/>
        </p:nvSpPr>
        <p:spPr>
          <a:xfrm>
            <a:off x="628560" y="437400"/>
            <a:ext cx="7886160" cy="997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en-US" sz="3600" spc="-1" strike="noStrike">
                <a:solidFill>
                  <a:srgbClr val="000000"/>
                </a:solidFill>
                <a:latin typeface="맑은 고딕"/>
              </a:rPr>
              <a:t>Bayes filter : Example</a:t>
            </a:r>
            <a:endParaRPr b="0" lang="en-US" sz="3600" spc="-1" strike="noStrike">
              <a:latin typeface="Arial"/>
            </a:endParaRPr>
          </a:p>
        </p:txBody>
      </p:sp>
      <p:graphicFrame>
        <p:nvGraphicFramePr>
          <p:cNvPr id="210" name="Table 2"/>
          <p:cNvGraphicFramePr/>
          <p:nvPr/>
        </p:nvGraphicFramePr>
        <p:xfrm>
          <a:off x="628560" y="3913560"/>
          <a:ext cx="8191080" cy="2162880"/>
        </p:xfrm>
        <a:graphic>
          <a:graphicData uri="http://schemas.openxmlformats.org/drawingml/2006/table">
            <a:tbl>
              <a:tblPr/>
              <a:tblGrid>
                <a:gridCol w="1170000"/>
                <a:gridCol w="1170000"/>
                <a:gridCol w="1170000"/>
                <a:gridCol w="1170000"/>
                <a:gridCol w="1170000"/>
                <a:gridCol w="1170000"/>
                <a:gridCol w="1171440"/>
              </a:tblGrid>
              <a:tr h="2163240"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211" name="Picture 4" descr="Image result for íê¶ v"/>
          <p:cNvPicPr/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70000"/>
                    </a14:imgEffect>
                  </a14:imgLayer>
                </a14:imgProps>
              </a:ext>
            </a:extLst>
          </a:blip>
          <a:stretch/>
        </p:blipFill>
        <p:spPr>
          <a:xfrm>
            <a:off x="3017160" y="4289760"/>
            <a:ext cx="1111680" cy="1747080"/>
          </a:xfrm>
          <a:prstGeom prst="rect">
            <a:avLst/>
          </a:prstGeom>
          <a:ln>
            <a:noFill/>
          </a:ln>
        </p:spPr>
      </p:pic>
      <p:pic>
        <p:nvPicPr>
          <p:cNvPr id="212" name="Picture 4" descr="Image result for íê¶ v"/>
          <p:cNvPicPr/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70000"/>
                    </a14:imgEffect>
                  </a14:imgLayer>
                </a14:imgProps>
              </a:ext>
            </a:extLst>
          </a:blip>
          <a:stretch/>
        </p:blipFill>
        <p:spPr>
          <a:xfrm>
            <a:off x="3017160" y="4289760"/>
            <a:ext cx="1111680" cy="1747080"/>
          </a:xfrm>
          <a:prstGeom prst="rect">
            <a:avLst/>
          </a:prstGeom>
          <a:ln>
            <a:noFill/>
          </a:ln>
        </p:spPr>
      </p:pic>
      <p:pic>
        <p:nvPicPr>
          <p:cNvPr id="213" name="Picture 4" descr="Image result for íê¶ v"/>
          <p:cNvPicPr/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1000"/>
                    </a14:imgEffect>
                  </a14:imgLayer>
                </a14:imgProps>
              </a:ext>
            </a:extLst>
          </a:blip>
          <a:stretch/>
        </p:blipFill>
        <p:spPr>
          <a:xfrm>
            <a:off x="3017160" y="4289760"/>
            <a:ext cx="1111680" cy="1747080"/>
          </a:xfrm>
          <a:prstGeom prst="rect">
            <a:avLst/>
          </a:prstGeom>
          <a:ln>
            <a:noFill/>
          </a:ln>
        </p:spPr>
      </p:pic>
      <p:pic>
        <p:nvPicPr>
          <p:cNvPr id="214" name="Picture 4" descr="Image result for íê¶ v"/>
          <p:cNvPicPr/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1000"/>
                    </a14:imgEffect>
                  </a14:imgLayer>
                </a14:imgProps>
              </a:ext>
            </a:extLst>
          </a:blip>
          <a:stretch/>
        </p:blipFill>
        <p:spPr>
          <a:xfrm>
            <a:off x="4168080" y="4289760"/>
            <a:ext cx="1111680" cy="1747080"/>
          </a:xfrm>
          <a:prstGeom prst="rect">
            <a:avLst/>
          </a:prstGeom>
          <a:ln>
            <a:noFill/>
          </a:ln>
        </p:spPr>
      </p:pic>
      <p:pic>
        <p:nvPicPr>
          <p:cNvPr id="215" name="Picture 4" descr="Image result for íê¶ v"/>
          <p:cNvPicPr/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1000"/>
                    </a14:imgEffect>
                  </a14:imgLayer>
                </a14:imgProps>
              </a:ext>
            </a:extLst>
          </a:blip>
          <a:stretch/>
        </p:blipFill>
        <p:spPr>
          <a:xfrm>
            <a:off x="5343480" y="4289760"/>
            <a:ext cx="1111680" cy="1747080"/>
          </a:xfrm>
          <a:prstGeom prst="rect">
            <a:avLst/>
          </a:prstGeom>
          <a:ln>
            <a:noFill/>
          </a:ln>
        </p:spPr>
      </p:pic>
      <p:pic>
        <p:nvPicPr>
          <p:cNvPr id="216" name="Picture 4" descr="Image result for íê¶ v"/>
          <p:cNvPicPr/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1000"/>
                    </a14:imgEffect>
                  </a14:imgLayer>
                </a14:imgProps>
              </a:ext>
            </a:extLst>
          </a:blip>
          <a:stretch/>
        </p:blipFill>
        <p:spPr>
          <a:xfrm>
            <a:off x="6510960" y="4270320"/>
            <a:ext cx="1111680" cy="1747080"/>
          </a:xfrm>
          <a:prstGeom prst="rect">
            <a:avLst/>
          </a:prstGeom>
          <a:ln>
            <a:noFill/>
          </a:ln>
        </p:spPr>
      </p:pic>
      <p:pic>
        <p:nvPicPr>
          <p:cNvPr id="217" name="Picture 4" descr="Image result for íê¶ v"/>
          <p:cNvPicPr/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1000"/>
                    </a14:imgEffect>
                  </a14:imgLayer>
                </a14:imgProps>
              </a:ext>
            </a:extLst>
          </a:blip>
          <a:stretch/>
        </p:blipFill>
        <p:spPr>
          <a:xfrm>
            <a:off x="7686000" y="4258080"/>
            <a:ext cx="1111680" cy="1747080"/>
          </a:xfrm>
          <a:prstGeom prst="rect">
            <a:avLst/>
          </a:prstGeom>
          <a:ln>
            <a:noFill/>
          </a:ln>
        </p:spPr>
      </p:pic>
      <p:pic>
        <p:nvPicPr>
          <p:cNvPr id="218" name="" descr=""/>
          <p:cNvPicPr/>
          <p:nvPr/>
        </p:nvPicPr>
        <p:blipFill>
          <a:blip r:embed="rId9"/>
          <a:stretch/>
        </p:blipFill>
        <p:spPr>
          <a:xfrm>
            <a:off x="3073320" y="1739880"/>
            <a:ext cx="3314520" cy="1841040"/>
          </a:xfrm>
          <a:prstGeom prst="rect">
            <a:avLst/>
          </a:prstGeom>
          <a:ln>
            <a:noFill/>
          </a:ln>
        </p:spPr>
      </p:pic>
      <p:pic>
        <p:nvPicPr>
          <p:cNvPr id="219" name="" descr=""/>
          <p:cNvPicPr/>
          <p:nvPr/>
        </p:nvPicPr>
        <p:blipFill>
          <a:blip r:embed="rId10"/>
          <a:stretch/>
        </p:blipFill>
        <p:spPr>
          <a:xfrm>
            <a:off x="5384880" y="3975120"/>
            <a:ext cx="1002960" cy="228240"/>
          </a:xfrm>
          <a:prstGeom prst="rect">
            <a:avLst/>
          </a:prstGeom>
          <a:ln>
            <a:noFill/>
          </a:ln>
        </p:spPr>
      </p:pic>
      <p:pic>
        <p:nvPicPr>
          <p:cNvPr id="220" name="" descr=""/>
          <p:cNvPicPr/>
          <p:nvPr/>
        </p:nvPicPr>
        <p:blipFill>
          <a:blip r:embed="rId11"/>
          <a:stretch/>
        </p:blipFill>
        <p:spPr>
          <a:xfrm>
            <a:off x="6553080" y="3975120"/>
            <a:ext cx="1002960" cy="215640"/>
          </a:xfrm>
          <a:prstGeom prst="rect">
            <a:avLst/>
          </a:prstGeom>
          <a:ln>
            <a:noFill/>
          </a:ln>
        </p:spPr>
      </p:pic>
      <p:pic>
        <p:nvPicPr>
          <p:cNvPr id="221" name="" descr=""/>
          <p:cNvPicPr/>
          <p:nvPr/>
        </p:nvPicPr>
        <p:blipFill>
          <a:blip r:embed="rId12"/>
          <a:stretch/>
        </p:blipFill>
        <p:spPr>
          <a:xfrm>
            <a:off x="7696080" y="3975120"/>
            <a:ext cx="1002960" cy="215640"/>
          </a:xfrm>
          <a:prstGeom prst="rect">
            <a:avLst/>
          </a:prstGeom>
          <a:ln>
            <a:noFill/>
          </a:ln>
        </p:spPr>
      </p:pic>
      <p:pic>
        <p:nvPicPr>
          <p:cNvPr id="222" name="" descr=""/>
          <p:cNvPicPr/>
          <p:nvPr/>
        </p:nvPicPr>
        <p:blipFill>
          <a:blip r:embed="rId13"/>
          <a:stretch/>
        </p:blipFill>
        <p:spPr>
          <a:xfrm>
            <a:off x="3048120" y="3975120"/>
            <a:ext cx="977400" cy="215640"/>
          </a:xfrm>
          <a:prstGeom prst="rect">
            <a:avLst/>
          </a:prstGeom>
          <a:ln>
            <a:noFill/>
          </a:ln>
        </p:spPr>
      </p:pic>
      <p:pic>
        <p:nvPicPr>
          <p:cNvPr id="223" name="" descr=""/>
          <p:cNvPicPr/>
          <p:nvPr/>
        </p:nvPicPr>
        <p:blipFill>
          <a:blip r:embed="rId14"/>
          <a:stretch/>
        </p:blipFill>
        <p:spPr>
          <a:xfrm>
            <a:off x="4178160" y="3975120"/>
            <a:ext cx="1002960" cy="215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CustomShape 1"/>
          <p:cNvSpPr/>
          <p:nvPr/>
        </p:nvSpPr>
        <p:spPr>
          <a:xfrm>
            <a:off x="628560" y="437400"/>
            <a:ext cx="7886160" cy="997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en-US" sz="3600" spc="-1" strike="noStrike">
                <a:solidFill>
                  <a:srgbClr val="000000"/>
                </a:solidFill>
                <a:latin typeface="맑은 고딕"/>
              </a:rPr>
              <a:t>Bayes filter : Example</a:t>
            </a:r>
            <a:endParaRPr b="0" lang="en-US" sz="3600" spc="-1" strike="noStrike">
              <a:latin typeface="Arial"/>
            </a:endParaRPr>
          </a:p>
        </p:txBody>
      </p:sp>
      <p:graphicFrame>
        <p:nvGraphicFramePr>
          <p:cNvPr id="225" name="Table 2"/>
          <p:cNvGraphicFramePr/>
          <p:nvPr/>
        </p:nvGraphicFramePr>
        <p:xfrm>
          <a:off x="628560" y="3913560"/>
          <a:ext cx="8191080" cy="2162880"/>
        </p:xfrm>
        <a:graphic>
          <a:graphicData uri="http://schemas.openxmlformats.org/drawingml/2006/table">
            <a:tbl>
              <a:tblPr/>
              <a:tblGrid>
                <a:gridCol w="1170000"/>
                <a:gridCol w="1170000"/>
                <a:gridCol w="1170000"/>
                <a:gridCol w="1170000"/>
                <a:gridCol w="1170000"/>
                <a:gridCol w="1170000"/>
                <a:gridCol w="1171440"/>
              </a:tblGrid>
              <a:tr h="2163240"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226" name="Picture 4" descr="Image result for íê¶ v"/>
          <p:cNvPicPr/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70000"/>
                    </a14:imgEffect>
                  </a14:imgLayer>
                </a14:imgProps>
              </a:ext>
            </a:extLst>
          </a:blip>
          <a:stretch/>
        </p:blipFill>
        <p:spPr>
          <a:xfrm>
            <a:off x="3017160" y="4289760"/>
            <a:ext cx="1111680" cy="1747080"/>
          </a:xfrm>
          <a:prstGeom prst="rect">
            <a:avLst/>
          </a:prstGeom>
          <a:ln>
            <a:noFill/>
          </a:ln>
        </p:spPr>
      </p:pic>
      <p:pic>
        <p:nvPicPr>
          <p:cNvPr id="227" name="Picture 4" descr="Image result for íê¶ v"/>
          <p:cNvPicPr/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70000"/>
                    </a14:imgEffect>
                  </a14:imgLayer>
                </a14:imgProps>
              </a:ext>
            </a:extLst>
          </a:blip>
          <a:stretch/>
        </p:blipFill>
        <p:spPr>
          <a:xfrm>
            <a:off x="3017160" y="4289760"/>
            <a:ext cx="1111680" cy="1747080"/>
          </a:xfrm>
          <a:prstGeom prst="rect">
            <a:avLst/>
          </a:prstGeom>
          <a:ln>
            <a:noFill/>
          </a:ln>
        </p:spPr>
      </p:pic>
      <p:pic>
        <p:nvPicPr>
          <p:cNvPr id="228" name="Picture 4" descr="Image result for íê¶ v"/>
          <p:cNvPicPr/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1000"/>
                    </a14:imgEffect>
                  </a14:imgLayer>
                </a14:imgProps>
              </a:ext>
            </a:extLst>
          </a:blip>
          <a:stretch/>
        </p:blipFill>
        <p:spPr>
          <a:xfrm>
            <a:off x="3017160" y="4289760"/>
            <a:ext cx="1111680" cy="1747080"/>
          </a:xfrm>
          <a:prstGeom prst="rect">
            <a:avLst/>
          </a:prstGeom>
          <a:ln>
            <a:noFill/>
          </a:ln>
        </p:spPr>
      </p:pic>
      <p:pic>
        <p:nvPicPr>
          <p:cNvPr id="229" name="Picture 4" descr="Image result for íê¶ v"/>
          <p:cNvPicPr/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1000"/>
                    </a14:imgEffect>
                  </a14:imgLayer>
                </a14:imgProps>
              </a:ext>
            </a:extLst>
          </a:blip>
          <a:stretch/>
        </p:blipFill>
        <p:spPr>
          <a:xfrm>
            <a:off x="4168080" y="4289760"/>
            <a:ext cx="1111680" cy="1747080"/>
          </a:xfrm>
          <a:prstGeom prst="rect">
            <a:avLst/>
          </a:prstGeom>
          <a:ln>
            <a:noFill/>
          </a:ln>
        </p:spPr>
      </p:pic>
      <p:pic>
        <p:nvPicPr>
          <p:cNvPr id="230" name="Picture 4" descr="Image result for íê¶ v"/>
          <p:cNvPicPr/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1000"/>
                    </a14:imgEffect>
                  </a14:imgLayer>
                </a14:imgProps>
              </a:ext>
            </a:extLst>
          </a:blip>
          <a:stretch/>
        </p:blipFill>
        <p:spPr>
          <a:xfrm>
            <a:off x="5343480" y="4289760"/>
            <a:ext cx="1111680" cy="1747080"/>
          </a:xfrm>
          <a:prstGeom prst="rect">
            <a:avLst/>
          </a:prstGeom>
          <a:ln>
            <a:noFill/>
          </a:ln>
        </p:spPr>
      </p:pic>
      <p:pic>
        <p:nvPicPr>
          <p:cNvPr id="231" name="Picture 4" descr="Image result for íê¶ v"/>
          <p:cNvPicPr/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1000"/>
                    </a14:imgEffect>
                  </a14:imgLayer>
                </a14:imgProps>
              </a:ext>
            </a:extLst>
          </a:blip>
          <a:stretch/>
        </p:blipFill>
        <p:spPr>
          <a:xfrm>
            <a:off x="6510960" y="4270320"/>
            <a:ext cx="1111680" cy="1747080"/>
          </a:xfrm>
          <a:prstGeom prst="rect">
            <a:avLst/>
          </a:prstGeom>
          <a:ln>
            <a:noFill/>
          </a:ln>
        </p:spPr>
      </p:pic>
      <p:pic>
        <p:nvPicPr>
          <p:cNvPr id="232" name="Picture 4" descr="Image result for íê¶ v"/>
          <p:cNvPicPr/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1000"/>
                    </a14:imgEffect>
                  </a14:imgLayer>
                </a14:imgProps>
              </a:ext>
            </a:extLst>
          </a:blip>
          <a:stretch/>
        </p:blipFill>
        <p:spPr>
          <a:xfrm>
            <a:off x="7686000" y="4258080"/>
            <a:ext cx="1111680" cy="1747080"/>
          </a:xfrm>
          <a:prstGeom prst="rect">
            <a:avLst/>
          </a:prstGeom>
          <a:ln>
            <a:noFill/>
          </a:ln>
        </p:spPr>
      </p:pic>
      <p:pic>
        <p:nvPicPr>
          <p:cNvPr id="233" name="Picture 2" descr="Image result for radar"/>
          <p:cNvPicPr/>
          <p:nvPr/>
        </p:nvPicPr>
        <p:blipFill>
          <a:blip r:embed="rId9"/>
          <a:stretch/>
        </p:blipFill>
        <p:spPr>
          <a:xfrm>
            <a:off x="988920" y="1770480"/>
            <a:ext cx="1894680" cy="2066040"/>
          </a:xfrm>
          <a:prstGeom prst="rect">
            <a:avLst/>
          </a:prstGeom>
          <a:ln>
            <a:noFill/>
          </a:ln>
        </p:spPr>
      </p:pic>
      <p:sp>
        <p:nvSpPr>
          <p:cNvPr id="234" name="CustomShape 3"/>
          <p:cNvSpPr/>
          <p:nvPr/>
        </p:nvSpPr>
        <p:spPr>
          <a:xfrm>
            <a:off x="3137040" y="2506680"/>
            <a:ext cx="824760" cy="1164960"/>
          </a:xfrm>
          <a:prstGeom prst="lightningBol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5" name="CustomShape 4"/>
          <p:cNvSpPr/>
          <p:nvPr/>
        </p:nvSpPr>
        <p:spPr>
          <a:xfrm>
            <a:off x="5209200" y="2628000"/>
            <a:ext cx="363600" cy="229680"/>
          </a:xfrm>
          <a:prstGeom prst="rightArrow">
            <a:avLst>
              <a:gd name="adj1" fmla="val 50000"/>
              <a:gd name="adj2" fmla="val 5000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36" name="" descr=""/>
          <p:cNvPicPr/>
          <p:nvPr/>
        </p:nvPicPr>
        <p:blipFill>
          <a:blip r:embed="rId10"/>
          <a:stretch/>
        </p:blipFill>
        <p:spPr>
          <a:xfrm>
            <a:off x="5384880" y="3975120"/>
            <a:ext cx="1002960" cy="228240"/>
          </a:xfrm>
          <a:prstGeom prst="rect">
            <a:avLst/>
          </a:prstGeom>
          <a:ln>
            <a:noFill/>
          </a:ln>
        </p:spPr>
      </p:pic>
      <p:pic>
        <p:nvPicPr>
          <p:cNvPr id="237" name="" descr=""/>
          <p:cNvPicPr/>
          <p:nvPr/>
        </p:nvPicPr>
        <p:blipFill>
          <a:blip r:embed="rId11"/>
          <a:stretch/>
        </p:blipFill>
        <p:spPr>
          <a:xfrm>
            <a:off x="6553080" y="3975120"/>
            <a:ext cx="1002960" cy="215640"/>
          </a:xfrm>
          <a:prstGeom prst="rect">
            <a:avLst/>
          </a:prstGeom>
          <a:ln>
            <a:noFill/>
          </a:ln>
        </p:spPr>
      </p:pic>
      <p:pic>
        <p:nvPicPr>
          <p:cNvPr id="238" name="" descr=""/>
          <p:cNvPicPr/>
          <p:nvPr/>
        </p:nvPicPr>
        <p:blipFill>
          <a:blip r:embed="rId12"/>
          <a:stretch/>
        </p:blipFill>
        <p:spPr>
          <a:xfrm>
            <a:off x="7696080" y="3975120"/>
            <a:ext cx="1002960" cy="215640"/>
          </a:xfrm>
          <a:prstGeom prst="rect">
            <a:avLst/>
          </a:prstGeom>
          <a:ln>
            <a:noFill/>
          </a:ln>
        </p:spPr>
      </p:pic>
      <p:pic>
        <p:nvPicPr>
          <p:cNvPr id="239" name="" descr=""/>
          <p:cNvPicPr/>
          <p:nvPr/>
        </p:nvPicPr>
        <p:blipFill>
          <a:blip r:embed="rId13"/>
          <a:stretch/>
        </p:blipFill>
        <p:spPr>
          <a:xfrm>
            <a:off x="3048120" y="3975120"/>
            <a:ext cx="977400" cy="215640"/>
          </a:xfrm>
          <a:prstGeom prst="rect">
            <a:avLst/>
          </a:prstGeom>
          <a:ln>
            <a:noFill/>
          </a:ln>
        </p:spPr>
      </p:pic>
      <p:pic>
        <p:nvPicPr>
          <p:cNvPr id="240" name="" descr=""/>
          <p:cNvPicPr/>
          <p:nvPr/>
        </p:nvPicPr>
        <p:blipFill>
          <a:blip r:embed="rId14"/>
          <a:stretch/>
        </p:blipFill>
        <p:spPr>
          <a:xfrm>
            <a:off x="4178160" y="3975120"/>
            <a:ext cx="1002960" cy="215640"/>
          </a:xfrm>
          <a:prstGeom prst="rect">
            <a:avLst/>
          </a:prstGeom>
          <a:ln>
            <a:noFill/>
          </a:ln>
        </p:spPr>
      </p:pic>
      <p:pic>
        <p:nvPicPr>
          <p:cNvPr id="241" name="" descr=""/>
          <p:cNvPicPr/>
          <p:nvPr/>
        </p:nvPicPr>
        <p:blipFill>
          <a:blip r:embed="rId15"/>
          <a:stretch/>
        </p:blipFill>
        <p:spPr>
          <a:xfrm>
            <a:off x="4114800" y="2502000"/>
            <a:ext cx="786960" cy="469440"/>
          </a:xfrm>
          <a:prstGeom prst="rect">
            <a:avLst/>
          </a:prstGeom>
          <a:ln>
            <a:noFill/>
          </a:ln>
        </p:spPr>
      </p:pic>
      <p:pic>
        <p:nvPicPr>
          <p:cNvPr id="242" name="" descr=""/>
          <p:cNvPicPr/>
          <p:nvPr/>
        </p:nvPicPr>
        <p:blipFill>
          <a:blip r:embed="rId16"/>
          <a:stretch/>
        </p:blipFill>
        <p:spPr>
          <a:xfrm>
            <a:off x="6019920" y="1816200"/>
            <a:ext cx="1498320" cy="18410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CustomShape 1"/>
          <p:cNvSpPr/>
          <p:nvPr/>
        </p:nvSpPr>
        <p:spPr>
          <a:xfrm>
            <a:off x="628560" y="437400"/>
            <a:ext cx="7886160" cy="997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en-US" sz="3600" spc="-1" strike="noStrike">
                <a:solidFill>
                  <a:srgbClr val="000000"/>
                </a:solidFill>
                <a:latin typeface="맑은 고딕"/>
              </a:rPr>
              <a:t>Bayes filter : Example</a:t>
            </a:r>
            <a:endParaRPr b="0" lang="en-US" sz="3600" spc="-1" strike="noStrike">
              <a:latin typeface="Arial"/>
            </a:endParaRPr>
          </a:p>
        </p:txBody>
      </p:sp>
      <p:graphicFrame>
        <p:nvGraphicFramePr>
          <p:cNvPr id="244" name="Table 2"/>
          <p:cNvGraphicFramePr/>
          <p:nvPr/>
        </p:nvGraphicFramePr>
        <p:xfrm>
          <a:off x="628560" y="3913560"/>
          <a:ext cx="8191080" cy="2162880"/>
        </p:xfrm>
        <a:graphic>
          <a:graphicData uri="http://schemas.openxmlformats.org/drawingml/2006/table">
            <a:tbl>
              <a:tblPr/>
              <a:tblGrid>
                <a:gridCol w="1170000"/>
                <a:gridCol w="1170000"/>
                <a:gridCol w="1170000"/>
                <a:gridCol w="1170000"/>
                <a:gridCol w="1170000"/>
                <a:gridCol w="1170000"/>
                <a:gridCol w="1171440"/>
              </a:tblGrid>
              <a:tr h="2163240"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245" name="Picture 4" descr="Image result for íê¶ v"/>
          <p:cNvPicPr/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70000"/>
                    </a14:imgEffect>
                  </a14:imgLayer>
                </a14:imgProps>
              </a:ext>
            </a:extLst>
          </a:blip>
          <a:stretch/>
        </p:blipFill>
        <p:spPr>
          <a:xfrm>
            <a:off x="3017160" y="4289760"/>
            <a:ext cx="1111680" cy="1747080"/>
          </a:xfrm>
          <a:prstGeom prst="rect">
            <a:avLst/>
          </a:prstGeom>
          <a:ln>
            <a:noFill/>
          </a:ln>
        </p:spPr>
      </p:pic>
      <p:pic>
        <p:nvPicPr>
          <p:cNvPr id="246" name="Picture 4" descr="Image result for íê¶ v"/>
          <p:cNvPicPr/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70000"/>
                    </a14:imgEffect>
                  </a14:imgLayer>
                </a14:imgProps>
              </a:ext>
            </a:extLst>
          </a:blip>
          <a:stretch/>
        </p:blipFill>
        <p:spPr>
          <a:xfrm>
            <a:off x="3017160" y="4289760"/>
            <a:ext cx="1111680" cy="1747080"/>
          </a:xfrm>
          <a:prstGeom prst="rect">
            <a:avLst/>
          </a:prstGeom>
          <a:ln>
            <a:noFill/>
          </a:ln>
        </p:spPr>
      </p:pic>
      <p:pic>
        <p:nvPicPr>
          <p:cNvPr id="247" name="Picture 4" descr="Image result for íê¶ v"/>
          <p:cNvPicPr/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1000"/>
                    </a14:imgEffect>
                  </a14:imgLayer>
                </a14:imgProps>
              </a:ext>
            </a:extLst>
          </a:blip>
          <a:stretch/>
        </p:blipFill>
        <p:spPr>
          <a:xfrm>
            <a:off x="3017160" y="4289760"/>
            <a:ext cx="1111680" cy="1747080"/>
          </a:xfrm>
          <a:prstGeom prst="rect">
            <a:avLst/>
          </a:prstGeom>
          <a:ln>
            <a:noFill/>
          </a:ln>
        </p:spPr>
      </p:pic>
      <p:pic>
        <p:nvPicPr>
          <p:cNvPr id="248" name="Picture 4" descr="Image result for íê¶ v"/>
          <p:cNvPicPr/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1000"/>
                    </a14:imgEffect>
                  </a14:imgLayer>
                </a14:imgProps>
              </a:ext>
            </a:extLst>
          </a:blip>
          <a:stretch/>
        </p:blipFill>
        <p:spPr>
          <a:xfrm>
            <a:off x="4168080" y="4289760"/>
            <a:ext cx="1111680" cy="1747080"/>
          </a:xfrm>
          <a:prstGeom prst="rect">
            <a:avLst/>
          </a:prstGeom>
          <a:ln>
            <a:noFill/>
          </a:ln>
        </p:spPr>
      </p:pic>
      <p:pic>
        <p:nvPicPr>
          <p:cNvPr id="249" name="Picture 4" descr="Image result for íê¶ v"/>
          <p:cNvPicPr/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1000"/>
                    </a14:imgEffect>
                  </a14:imgLayer>
                </a14:imgProps>
              </a:ext>
            </a:extLst>
          </a:blip>
          <a:stretch/>
        </p:blipFill>
        <p:spPr>
          <a:xfrm>
            <a:off x="5343480" y="4289760"/>
            <a:ext cx="1111680" cy="1747080"/>
          </a:xfrm>
          <a:prstGeom prst="rect">
            <a:avLst/>
          </a:prstGeom>
          <a:ln>
            <a:noFill/>
          </a:ln>
        </p:spPr>
      </p:pic>
      <p:pic>
        <p:nvPicPr>
          <p:cNvPr id="250" name="Picture 4" descr="Image result for íê¶ v"/>
          <p:cNvPicPr/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1000"/>
                    </a14:imgEffect>
                  </a14:imgLayer>
                </a14:imgProps>
              </a:ext>
            </a:extLst>
          </a:blip>
          <a:stretch/>
        </p:blipFill>
        <p:spPr>
          <a:xfrm>
            <a:off x="6510960" y="4270320"/>
            <a:ext cx="1111680" cy="1747080"/>
          </a:xfrm>
          <a:prstGeom prst="rect">
            <a:avLst/>
          </a:prstGeom>
          <a:ln>
            <a:noFill/>
          </a:ln>
        </p:spPr>
      </p:pic>
      <p:pic>
        <p:nvPicPr>
          <p:cNvPr id="251" name="Picture 4" descr="Image result for íê¶ v"/>
          <p:cNvPicPr/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1000"/>
                    </a14:imgEffect>
                  </a14:imgLayer>
                </a14:imgProps>
              </a:ext>
            </a:extLst>
          </a:blip>
          <a:stretch/>
        </p:blipFill>
        <p:spPr>
          <a:xfrm>
            <a:off x="7686000" y="4258080"/>
            <a:ext cx="1111680" cy="1747080"/>
          </a:xfrm>
          <a:prstGeom prst="rect">
            <a:avLst/>
          </a:prstGeom>
          <a:ln>
            <a:noFill/>
          </a:ln>
        </p:spPr>
      </p:pic>
      <p:pic>
        <p:nvPicPr>
          <p:cNvPr id="252" name="Picture 2" descr="Image result for radar"/>
          <p:cNvPicPr/>
          <p:nvPr/>
        </p:nvPicPr>
        <p:blipFill>
          <a:blip r:embed="rId9"/>
          <a:stretch/>
        </p:blipFill>
        <p:spPr>
          <a:xfrm>
            <a:off x="988920" y="1770480"/>
            <a:ext cx="1894680" cy="2066040"/>
          </a:xfrm>
          <a:prstGeom prst="rect">
            <a:avLst/>
          </a:prstGeom>
          <a:ln>
            <a:noFill/>
          </a:ln>
        </p:spPr>
      </p:pic>
      <p:sp>
        <p:nvSpPr>
          <p:cNvPr id="253" name="CustomShape 3"/>
          <p:cNvSpPr/>
          <p:nvPr/>
        </p:nvSpPr>
        <p:spPr>
          <a:xfrm>
            <a:off x="3137040" y="2506680"/>
            <a:ext cx="824760" cy="1164960"/>
          </a:xfrm>
          <a:prstGeom prst="lightningBol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54" name="" descr=""/>
          <p:cNvPicPr/>
          <p:nvPr/>
        </p:nvPicPr>
        <p:blipFill>
          <a:blip r:embed="rId10"/>
          <a:stretch/>
        </p:blipFill>
        <p:spPr>
          <a:xfrm>
            <a:off x="5384880" y="3975120"/>
            <a:ext cx="990360" cy="228240"/>
          </a:xfrm>
          <a:prstGeom prst="rect">
            <a:avLst/>
          </a:prstGeom>
          <a:ln>
            <a:noFill/>
          </a:ln>
        </p:spPr>
      </p:pic>
      <p:pic>
        <p:nvPicPr>
          <p:cNvPr id="255" name="" descr=""/>
          <p:cNvPicPr/>
          <p:nvPr/>
        </p:nvPicPr>
        <p:blipFill>
          <a:blip r:embed="rId11"/>
          <a:stretch/>
        </p:blipFill>
        <p:spPr>
          <a:xfrm>
            <a:off x="6566040" y="3975120"/>
            <a:ext cx="990360" cy="215640"/>
          </a:xfrm>
          <a:prstGeom prst="rect">
            <a:avLst/>
          </a:prstGeom>
          <a:ln>
            <a:noFill/>
          </a:ln>
        </p:spPr>
      </p:pic>
      <p:pic>
        <p:nvPicPr>
          <p:cNvPr id="256" name="" descr=""/>
          <p:cNvPicPr/>
          <p:nvPr/>
        </p:nvPicPr>
        <p:blipFill>
          <a:blip r:embed="rId12"/>
          <a:stretch/>
        </p:blipFill>
        <p:spPr>
          <a:xfrm>
            <a:off x="7658280" y="3975120"/>
            <a:ext cx="1066320" cy="215640"/>
          </a:xfrm>
          <a:prstGeom prst="rect">
            <a:avLst/>
          </a:prstGeom>
          <a:ln>
            <a:noFill/>
          </a:ln>
        </p:spPr>
      </p:pic>
      <p:pic>
        <p:nvPicPr>
          <p:cNvPr id="257" name="" descr=""/>
          <p:cNvPicPr/>
          <p:nvPr/>
        </p:nvPicPr>
        <p:blipFill>
          <a:blip r:embed="rId13"/>
          <a:stretch/>
        </p:blipFill>
        <p:spPr>
          <a:xfrm>
            <a:off x="3060720" y="3975120"/>
            <a:ext cx="964800" cy="215640"/>
          </a:xfrm>
          <a:prstGeom prst="rect">
            <a:avLst/>
          </a:prstGeom>
          <a:ln>
            <a:noFill/>
          </a:ln>
        </p:spPr>
      </p:pic>
      <p:pic>
        <p:nvPicPr>
          <p:cNvPr id="258" name="" descr=""/>
          <p:cNvPicPr/>
          <p:nvPr/>
        </p:nvPicPr>
        <p:blipFill>
          <a:blip r:embed="rId14"/>
          <a:stretch/>
        </p:blipFill>
        <p:spPr>
          <a:xfrm>
            <a:off x="4178160" y="3975120"/>
            <a:ext cx="1002960" cy="215640"/>
          </a:xfrm>
          <a:prstGeom prst="rect">
            <a:avLst/>
          </a:prstGeom>
          <a:ln>
            <a:noFill/>
          </a:ln>
        </p:spPr>
      </p:pic>
      <p:pic>
        <p:nvPicPr>
          <p:cNvPr id="259" name="" descr=""/>
          <p:cNvPicPr/>
          <p:nvPr/>
        </p:nvPicPr>
        <p:blipFill>
          <a:blip r:embed="rId15"/>
          <a:stretch/>
        </p:blipFill>
        <p:spPr>
          <a:xfrm>
            <a:off x="4406760" y="1765440"/>
            <a:ext cx="2742840" cy="18410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CustomShape 1"/>
          <p:cNvSpPr/>
          <p:nvPr/>
        </p:nvSpPr>
        <p:spPr>
          <a:xfrm>
            <a:off x="628560" y="437400"/>
            <a:ext cx="7886160" cy="997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en-US" sz="3600" spc="-1" strike="noStrike">
                <a:solidFill>
                  <a:srgbClr val="000000"/>
                </a:solidFill>
                <a:latin typeface="맑은 고딕"/>
              </a:rPr>
              <a:t>Bayes filter : Example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261" name="그림 2" descr=""/>
          <p:cNvPicPr/>
          <p:nvPr/>
        </p:nvPicPr>
        <p:blipFill>
          <a:blip r:embed="rId1"/>
          <a:stretch/>
        </p:blipFill>
        <p:spPr>
          <a:xfrm>
            <a:off x="2032200" y="1857960"/>
            <a:ext cx="5968080" cy="1888920"/>
          </a:xfrm>
          <a:prstGeom prst="rect">
            <a:avLst/>
          </a:prstGeom>
          <a:ln>
            <a:noFill/>
          </a:ln>
        </p:spPr>
      </p:pic>
      <p:graphicFrame>
        <p:nvGraphicFramePr>
          <p:cNvPr id="262" name="Table 2"/>
          <p:cNvGraphicFramePr/>
          <p:nvPr/>
        </p:nvGraphicFramePr>
        <p:xfrm>
          <a:off x="628560" y="3913560"/>
          <a:ext cx="8191080" cy="2162880"/>
        </p:xfrm>
        <a:graphic>
          <a:graphicData uri="http://schemas.openxmlformats.org/drawingml/2006/table">
            <a:tbl>
              <a:tblPr/>
              <a:tblGrid>
                <a:gridCol w="1170000"/>
                <a:gridCol w="1170000"/>
                <a:gridCol w="1170000"/>
                <a:gridCol w="1170000"/>
                <a:gridCol w="1170000"/>
                <a:gridCol w="1170000"/>
                <a:gridCol w="1171440"/>
              </a:tblGrid>
              <a:tr h="2163240"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263" name="Picture 4" descr="Image result for íê¶ v"/>
          <p:cNvPicPr/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70000"/>
                    </a14:imgEffect>
                  </a14:imgLayer>
                </a14:imgProps>
              </a:ext>
            </a:extLst>
          </a:blip>
          <a:stretch/>
        </p:blipFill>
        <p:spPr>
          <a:xfrm>
            <a:off x="662400" y="4299480"/>
            <a:ext cx="1111680" cy="1747080"/>
          </a:xfrm>
          <a:prstGeom prst="rect">
            <a:avLst/>
          </a:prstGeom>
          <a:ln>
            <a:noFill/>
          </a:ln>
        </p:spPr>
      </p:pic>
      <p:pic>
        <p:nvPicPr>
          <p:cNvPr id="264" name="Picture 4" descr="Image result for íê¶ v"/>
          <p:cNvPicPr/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70000"/>
                    </a14:imgEffect>
                  </a14:imgLayer>
                </a14:imgProps>
              </a:ext>
            </a:extLst>
          </a:blip>
          <a:stretch/>
        </p:blipFill>
        <p:spPr>
          <a:xfrm>
            <a:off x="662400" y="4299480"/>
            <a:ext cx="1111680" cy="1747080"/>
          </a:xfrm>
          <a:prstGeom prst="rect">
            <a:avLst/>
          </a:prstGeom>
          <a:ln>
            <a:noFill/>
          </a:ln>
        </p:spPr>
      </p:pic>
      <p:pic>
        <p:nvPicPr>
          <p:cNvPr id="265" name="Picture 4" descr="Image result for íê¶ v"/>
          <p:cNvPicPr/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"/>
                    </a14:imgEffect>
                  </a14:imgLayer>
                </a14:imgProps>
              </a:ext>
            </a:extLst>
          </a:blip>
          <a:stretch/>
        </p:blipFill>
        <p:spPr>
          <a:xfrm>
            <a:off x="662400" y="4299480"/>
            <a:ext cx="1111680" cy="1747080"/>
          </a:xfrm>
          <a:prstGeom prst="rect">
            <a:avLst/>
          </a:prstGeom>
          <a:ln>
            <a:noFill/>
          </a:ln>
        </p:spPr>
      </p:pic>
      <p:sp>
        <p:nvSpPr>
          <p:cNvPr id="266" name="Line 3"/>
          <p:cNvSpPr/>
          <p:nvPr/>
        </p:nvSpPr>
        <p:spPr>
          <a:xfrm>
            <a:off x="4002120" y="2783520"/>
            <a:ext cx="1087560" cy="2880"/>
          </a:xfrm>
          <a:prstGeom prst="line">
            <a:avLst/>
          </a:prstGeom>
          <a:ln w="3168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pic>
        <p:nvPicPr>
          <p:cNvPr id="267" name="" descr=""/>
          <p:cNvPicPr/>
          <p:nvPr/>
        </p:nvPicPr>
        <p:blipFill>
          <a:blip r:embed="rId6"/>
          <a:stretch/>
        </p:blipFill>
        <p:spPr>
          <a:xfrm>
            <a:off x="3073320" y="3987720"/>
            <a:ext cx="914040" cy="228240"/>
          </a:xfrm>
          <a:prstGeom prst="rect">
            <a:avLst/>
          </a:prstGeom>
          <a:ln>
            <a:noFill/>
          </a:ln>
        </p:spPr>
      </p:pic>
      <p:pic>
        <p:nvPicPr>
          <p:cNvPr id="268" name="" descr=""/>
          <p:cNvPicPr/>
          <p:nvPr/>
        </p:nvPicPr>
        <p:blipFill>
          <a:blip r:embed="rId7"/>
          <a:stretch/>
        </p:blipFill>
        <p:spPr>
          <a:xfrm>
            <a:off x="4229280" y="3987720"/>
            <a:ext cx="939600" cy="215640"/>
          </a:xfrm>
          <a:prstGeom prst="rect">
            <a:avLst/>
          </a:prstGeom>
          <a:ln>
            <a:noFill/>
          </a:ln>
        </p:spPr>
      </p:pic>
      <p:pic>
        <p:nvPicPr>
          <p:cNvPr id="269" name="" descr=""/>
          <p:cNvPicPr/>
          <p:nvPr/>
        </p:nvPicPr>
        <p:blipFill>
          <a:blip r:embed="rId8"/>
          <a:stretch/>
        </p:blipFill>
        <p:spPr>
          <a:xfrm>
            <a:off x="5372280" y="3987720"/>
            <a:ext cx="926640" cy="215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63" dur="indefinite" restart="never" nodeType="tmRoot">
          <p:childTnLst>
            <p:seq>
              <p:cTn id="64" dur="indefinite" nodeType="mainSeq">
                <p:childTnLst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nodeType="clickEffect" fill="hold" presetClass="path" presetID="37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007 -0.00811 L 0.1026 0.03912 C 0.12431 0.05 0.15642 0.05602 0.1901 0.05602 C 0.22847 0.05602 0.25903 0.05 0.28073 0.03912 L 0.38368 -0.00811 E">
                                      <p:cBhvr>
                                        <p:cTn id="68" dur="2000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nodeType="clickEffect" fill="hold" presetClass="path" presetID="37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007 -0.00348 L 0.06823 0.04213 C 0.08264 0.05254 0.10417 0.05856 0.12656 0.05856 C 0.15191 0.05856 0.1724 0.05254 0.18681 0.04213 L 0.25556 -0.00348 E">
                                      <p:cBhvr>
                                        <p:cTn id="72" dur="200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nodeType="clickEffect" fill="hold" presetClass="path" presetID="37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007 3.33333E-006 L 0.13733 0.04398 C 0.16632 0.05393 0.20937 0.05972 0.25451 0.05972 C 0.3059 0.05972 0.3467 0.05393 0.37587 0.04398 L 0.51354 3.33333E-006 E">
                                      <p:cBhvr>
                                        <p:cTn id="76" dur="200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CustomShape 1"/>
          <p:cNvSpPr/>
          <p:nvPr/>
        </p:nvSpPr>
        <p:spPr>
          <a:xfrm>
            <a:off x="628560" y="437400"/>
            <a:ext cx="7886160" cy="997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en-US" sz="3600" spc="-1" strike="noStrike">
                <a:solidFill>
                  <a:srgbClr val="000000"/>
                </a:solidFill>
                <a:latin typeface="맑은 고딕"/>
              </a:rPr>
              <a:t>Bayes filter : Example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271" name="그림 2" descr=""/>
          <p:cNvPicPr/>
          <p:nvPr/>
        </p:nvPicPr>
        <p:blipFill>
          <a:blip r:embed="rId1"/>
          <a:stretch/>
        </p:blipFill>
        <p:spPr>
          <a:xfrm>
            <a:off x="2032200" y="1857960"/>
            <a:ext cx="5968080" cy="1888920"/>
          </a:xfrm>
          <a:prstGeom prst="rect">
            <a:avLst/>
          </a:prstGeom>
          <a:ln>
            <a:noFill/>
          </a:ln>
        </p:spPr>
      </p:pic>
      <p:sp>
        <p:nvSpPr>
          <p:cNvPr id="272" name="Line 2"/>
          <p:cNvSpPr/>
          <p:nvPr/>
        </p:nvSpPr>
        <p:spPr>
          <a:xfrm>
            <a:off x="3153960" y="2781360"/>
            <a:ext cx="605880" cy="0"/>
          </a:xfrm>
          <a:prstGeom prst="line">
            <a:avLst/>
          </a:prstGeom>
          <a:ln w="3168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graphicFrame>
        <p:nvGraphicFramePr>
          <p:cNvPr id="273" name="Table 3"/>
          <p:cNvGraphicFramePr/>
          <p:nvPr/>
        </p:nvGraphicFramePr>
        <p:xfrm>
          <a:off x="628560" y="3913560"/>
          <a:ext cx="8191080" cy="2162880"/>
        </p:xfrm>
        <a:graphic>
          <a:graphicData uri="http://schemas.openxmlformats.org/drawingml/2006/table">
            <a:tbl>
              <a:tblPr/>
              <a:tblGrid>
                <a:gridCol w="1170000"/>
                <a:gridCol w="1170000"/>
                <a:gridCol w="1170000"/>
                <a:gridCol w="1170000"/>
                <a:gridCol w="1170000"/>
                <a:gridCol w="1170000"/>
                <a:gridCol w="1171440"/>
              </a:tblGrid>
              <a:tr h="2163240"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274" name="Picture 4" descr="Image result for íê¶ v"/>
          <p:cNvPicPr/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70000"/>
                    </a14:imgEffect>
                  </a14:imgLayer>
                </a14:imgProps>
              </a:ext>
            </a:extLst>
          </a:blip>
          <a:stretch/>
        </p:blipFill>
        <p:spPr>
          <a:xfrm>
            <a:off x="3017160" y="4289760"/>
            <a:ext cx="1111680" cy="1747080"/>
          </a:xfrm>
          <a:prstGeom prst="rect">
            <a:avLst/>
          </a:prstGeom>
          <a:ln>
            <a:noFill/>
          </a:ln>
        </p:spPr>
      </p:pic>
      <p:pic>
        <p:nvPicPr>
          <p:cNvPr id="275" name="Picture 4" descr="Image result for íê¶ v"/>
          <p:cNvPicPr/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70000"/>
                    </a14:imgEffect>
                  </a14:imgLayer>
                </a14:imgProps>
              </a:ext>
            </a:extLst>
          </a:blip>
          <a:stretch/>
        </p:blipFill>
        <p:spPr>
          <a:xfrm>
            <a:off x="3017160" y="4289760"/>
            <a:ext cx="1111680" cy="1747080"/>
          </a:xfrm>
          <a:prstGeom prst="rect">
            <a:avLst/>
          </a:prstGeom>
          <a:ln>
            <a:noFill/>
          </a:ln>
        </p:spPr>
      </p:pic>
      <p:pic>
        <p:nvPicPr>
          <p:cNvPr id="276" name="Picture 4" descr="Image result for íê¶ v"/>
          <p:cNvPicPr/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"/>
                    </a14:imgEffect>
                  </a14:imgLayer>
                </a14:imgProps>
              </a:ext>
            </a:extLst>
          </a:blip>
          <a:stretch/>
        </p:blipFill>
        <p:spPr>
          <a:xfrm>
            <a:off x="3017160" y="4289760"/>
            <a:ext cx="1111680" cy="1747080"/>
          </a:xfrm>
          <a:prstGeom prst="rect">
            <a:avLst/>
          </a:prstGeom>
          <a:ln>
            <a:noFill/>
          </a:ln>
        </p:spPr>
      </p:pic>
      <p:pic>
        <p:nvPicPr>
          <p:cNvPr id="277" name="Picture 4" descr="Image result for íê¶ v"/>
          <p:cNvPicPr/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"/>
                    </a14:imgEffect>
                  </a14:imgLayer>
                </a14:imgProps>
              </a:ext>
            </a:extLst>
          </a:blip>
          <a:stretch/>
        </p:blipFill>
        <p:spPr>
          <a:xfrm>
            <a:off x="4168080" y="4289760"/>
            <a:ext cx="1111680" cy="1747080"/>
          </a:xfrm>
          <a:prstGeom prst="rect">
            <a:avLst/>
          </a:prstGeom>
          <a:ln>
            <a:noFill/>
          </a:ln>
        </p:spPr>
      </p:pic>
      <p:pic>
        <p:nvPicPr>
          <p:cNvPr id="278" name="Picture 4" descr="Image result for íê¶ v"/>
          <p:cNvPicPr/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"/>
                    </a14:imgEffect>
                  </a14:imgLayer>
                </a14:imgProps>
              </a:ext>
            </a:extLst>
          </a:blip>
          <a:stretch/>
        </p:blipFill>
        <p:spPr>
          <a:xfrm>
            <a:off x="5343480" y="4289760"/>
            <a:ext cx="1111680" cy="1747080"/>
          </a:xfrm>
          <a:prstGeom prst="rect">
            <a:avLst/>
          </a:prstGeom>
          <a:ln>
            <a:noFill/>
          </a:ln>
        </p:spPr>
      </p:pic>
      <p:pic>
        <p:nvPicPr>
          <p:cNvPr id="279" name="Picture 4" descr="Image result for íê¶ v"/>
          <p:cNvPicPr/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"/>
                    </a14:imgEffect>
                  </a14:imgLayer>
                </a14:imgProps>
              </a:ext>
            </a:extLst>
          </a:blip>
          <a:stretch/>
        </p:blipFill>
        <p:spPr>
          <a:xfrm>
            <a:off x="6510960" y="4270320"/>
            <a:ext cx="1111680" cy="1747080"/>
          </a:xfrm>
          <a:prstGeom prst="rect">
            <a:avLst/>
          </a:prstGeom>
          <a:ln>
            <a:noFill/>
          </a:ln>
        </p:spPr>
      </p:pic>
      <p:pic>
        <p:nvPicPr>
          <p:cNvPr id="280" name="Picture 4" descr="Image result for íê¶ v"/>
          <p:cNvPicPr/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"/>
                    </a14:imgEffect>
                  </a14:imgLayer>
                </a14:imgProps>
              </a:ext>
            </a:extLst>
          </a:blip>
          <a:stretch/>
        </p:blipFill>
        <p:spPr>
          <a:xfrm>
            <a:off x="7686000" y="4258080"/>
            <a:ext cx="1111680" cy="1747080"/>
          </a:xfrm>
          <a:prstGeom prst="rect">
            <a:avLst/>
          </a:prstGeom>
          <a:ln>
            <a:noFill/>
          </a:ln>
        </p:spPr>
      </p:pic>
      <p:pic>
        <p:nvPicPr>
          <p:cNvPr id="281" name="" descr=""/>
          <p:cNvPicPr/>
          <p:nvPr/>
        </p:nvPicPr>
        <p:blipFill>
          <a:blip r:embed="rId10"/>
          <a:stretch/>
        </p:blipFill>
        <p:spPr>
          <a:xfrm>
            <a:off x="5384880" y="3975120"/>
            <a:ext cx="1002960" cy="228240"/>
          </a:xfrm>
          <a:prstGeom prst="rect">
            <a:avLst/>
          </a:prstGeom>
          <a:ln>
            <a:noFill/>
          </a:ln>
        </p:spPr>
      </p:pic>
      <p:pic>
        <p:nvPicPr>
          <p:cNvPr id="282" name="" descr=""/>
          <p:cNvPicPr/>
          <p:nvPr/>
        </p:nvPicPr>
        <p:blipFill>
          <a:blip r:embed="rId11"/>
          <a:stretch/>
        </p:blipFill>
        <p:spPr>
          <a:xfrm>
            <a:off x="6553080" y="3975120"/>
            <a:ext cx="1002960" cy="215640"/>
          </a:xfrm>
          <a:prstGeom prst="rect">
            <a:avLst/>
          </a:prstGeom>
          <a:ln>
            <a:noFill/>
          </a:ln>
        </p:spPr>
      </p:pic>
      <p:pic>
        <p:nvPicPr>
          <p:cNvPr id="283" name="" descr=""/>
          <p:cNvPicPr/>
          <p:nvPr/>
        </p:nvPicPr>
        <p:blipFill>
          <a:blip r:embed="rId12"/>
          <a:stretch/>
        </p:blipFill>
        <p:spPr>
          <a:xfrm>
            <a:off x="7696080" y="3975120"/>
            <a:ext cx="1002960" cy="215640"/>
          </a:xfrm>
          <a:prstGeom prst="rect">
            <a:avLst/>
          </a:prstGeom>
          <a:ln>
            <a:noFill/>
          </a:ln>
        </p:spPr>
      </p:pic>
      <p:pic>
        <p:nvPicPr>
          <p:cNvPr id="284" name="" descr=""/>
          <p:cNvPicPr/>
          <p:nvPr/>
        </p:nvPicPr>
        <p:blipFill>
          <a:blip r:embed="rId13"/>
          <a:stretch/>
        </p:blipFill>
        <p:spPr>
          <a:xfrm>
            <a:off x="3048120" y="3975120"/>
            <a:ext cx="977400" cy="215640"/>
          </a:xfrm>
          <a:prstGeom prst="rect">
            <a:avLst/>
          </a:prstGeom>
          <a:ln>
            <a:noFill/>
          </a:ln>
        </p:spPr>
      </p:pic>
      <p:pic>
        <p:nvPicPr>
          <p:cNvPr id="285" name="" descr=""/>
          <p:cNvPicPr/>
          <p:nvPr/>
        </p:nvPicPr>
        <p:blipFill>
          <a:blip r:embed="rId14"/>
          <a:stretch/>
        </p:blipFill>
        <p:spPr>
          <a:xfrm>
            <a:off x="4178160" y="3975120"/>
            <a:ext cx="1002960" cy="215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CustomShape 1"/>
          <p:cNvSpPr/>
          <p:nvPr/>
        </p:nvSpPr>
        <p:spPr>
          <a:xfrm>
            <a:off x="628560" y="437400"/>
            <a:ext cx="7886160" cy="997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en-US" sz="3600" spc="-1" strike="noStrike">
                <a:solidFill>
                  <a:srgbClr val="000000"/>
                </a:solidFill>
                <a:latin typeface="맑은 고딕"/>
              </a:rPr>
              <a:t>Bayes filter : Example</a:t>
            </a:r>
            <a:endParaRPr b="0" lang="en-US" sz="3600" spc="-1" strike="noStrike">
              <a:latin typeface="Arial"/>
            </a:endParaRPr>
          </a:p>
        </p:txBody>
      </p:sp>
      <p:graphicFrame>
        <p:nvGraphicFramePr>
          <p:cNvPr id="287" name="Table 2"/>
          <p:cNvGraphicFramePr/>
          <p:nvPr/>
        </p:nvGraphicFramePr>
        <p:xfrm>
          <a:off x="628560" y="3913560"/>
          <a:ext cx="8191080" cy="2162880"/>
        </p:xfrm>
        <a:graphic>
          <a:graphicData uri="http://schemas.openxmlformats.org/drawingml/2006/table">
            <a:tbl>
              <a:tblPr/>
              <a:tblGrid>
                <a:gridCol w="1170000"/>
                <a:gridCol w="1170000"/>
                <a:gridCol w="1170000"/>
                <a:gridCol w="1170000"/>
                <a:gridCol w="1170000"/>
                <a:gridCol w="1170000"/>
                <a:gridCol w="1171440"/>
              </a:tblGrid>
              <a:tr h="2163240"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288" name="Picture 4" descr="Image result for íê¶ v"/>
          <p:cNvPicPr/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70000"/>
                    </a14:imgEffect>
                  </a14:imgLayer>
                </a14:imgProps>
              </a:ext>
            </a:extLst>
          </a:blip>
          <a:stretch/>
        </p:blipFill>
        <p:spPr>
          <a:xfrm>
            <a:off x="3017160" y="4289760"/>
            <a:ext cx="1111680" cy="1747080"/>
          </a:xfrm>
          <a:prstGeom prst="rect">
            <a:avLst/>
          </a:prstGeom>
          <a:ln>
            <a:noFill/>
          </a:ln>
        </p:spPr>
      </p:pic>
      <p:pic>
        <p:nvPicPr>
          <p:cNvPr id="289" name="Picture 4" descr="Image result for íê¶ v"/>
          <p:cNvPicPr/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70000"/>
                    </a14:imgEffect>
                  </a14:imgLayer>
                </a14:imgProps>
              </a:ext>
            </a:extLst>
          </a:blip>
          <a:stretch/>
        </p:blipFill>
        <p:spPr>
          <a:xfrm>
            <a:off x="3017160" y="4289760"/>
            <a:ext cx="1111680" cy="1747080"/>
          </a:xfrm>
          <a:prstGeom prst="rect">
            <a:avLst/>
          </a:prstGeom>
          <a:ln>
            <a:noFill/>
          </a:ln>
        </p:spPr>
      </p:pic>
      <p:pic>
        <p:nvPicPr>
          <p:cNvPr id="290" name="Picture 4" descr="Image result for íê¶ v"/>
          <p:cNvPicPr/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1000"/>
                    </a14:imgEffect>
                  </a14:imgLayer>
                </a14:imgProps>
              </a:ext>
            </a:extLst>
          </a:blip>
          <a:stretch/>
        </p:blipFill>
        <p:spPr>
          <a:xfrm>
            <a:off x="3017160" y="4289760"/>
            <a:ext cx="1111680" cy="1747080"/>
          </a:xfrm>
          <a:prstGeom prst="rect">
            <a:avLst/>
          </a:prstGeom>
          <a:ln>
            <a:noFill/>
          </a:ln>
        </p:spPr>
      </p:pic>
      <p:pic>
        <p:nvPicPr>
          <p:cNvPr id="291" name="Picture 4" descr="Image result for íê¶ v"/>
          <p:cNvPicPr/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1000"/>
                    </a14:imgEffect>
                  </a14:imgLayer>
                </a14:imgProps>
              </a:ext>
            </a:extLst>
          </a:blip>
          <a:stretch/>
        </p:blipFill>
        <p:spPr>
          <a:xfrm>
            <a:off x="4168080" y="4289760"/>
            <a:ext cx="1111680" cy="1747080"/>
          </a:xfrm>
          <a:prstGeom prst="rect">
            <a:avLst/>
          </a:prstGeom>
          <a:ln>
            <a:noFill/>
          </a:ln>
        </p:spPr>
      </p:pic>
      <p:pic>
        <p:nvPicPr>
          <p:cNvPr id="292" name="Picture 4" descr="Image result for íê¶ v"/>
          <p:cNvPicPr/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1000"/>
                    </a14:imgEffect>
                  </a14:imgLayer>
                </a14:imgProps>
              </a:ext>
            </a:extLst>
          </a:blip>
          <a:stretch/>
        </p:blipFill>
        <p:spPr>
          <a:xfrm>
            <a:off x="5343480" y="4289760"/>
            <a:ext cx="1111680" cy="1747080"/>
          </a:xfrm>
          <a:prstGeom prst="rect">
            <a:avLst/>
          </a:prstGeom>
          <a:ln>
            <a:noFill/>
          </a:ln>
        </p:spPr>
      </p:pic>
      <p:pic>
        <p:nvPicPr>
          <p:cNvPr id="293" name="Picture 4" descr="Image result for íê¶ v"/>
          <p:cNvPicPr/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1000"/>
                    </a14:imgEffect>
                  </a14:imgLayer>
                </a14:imgProps>
              </a:ext>
            </a:extLst>
          </a:blip>
          <a:stretch/>
        </p:blipFill>
        <p:spPr>
          <a:xfrm>
            <a:off x="6510960" y="4270320"/>
            <a:ext cx="1111680" cy="1747080"/>
          </a:xfrm>
          <a:prstGeom prst="rect">
            <a:avLst/>
          </a:prstGeom>
          <a:ln>
            <a:noFill/>
          </a:ln>
        </p:spPr>
      </p:pic>
      <p:pic>
        <p:nvPicPr>
          <p:cNvPr id="294" name="Picture 4" descr="Image result for íê¶ v"/>
          <p:cNvPicPr/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1000"/>
                    </a14:imgEffect>
                  </a14:imgLayer>
                </a14:imgProps>
              </a:ext>
            </a:extLst>
          </a:blip>
          <a:stretch/>
        </p:blipFill>
        <p:spPr>
          <a:xfrm>
            <a:off x="7686000" y="4258080"/>
            <a:ext cx="1111680" cy="1747080"/>
          </a:xfrm>
          <a:prstGeom prst="rect">
            <a:avLst/>
          </a:prstGeom>
          <a:ln>
            <a:noFill/>
          </a:ln>
        </p:spPr>
      </p:pic>
      <p:pic>
        <p:nvPicPr>
          <p:cNvPr id="295" name="그림 15" descr=""/>
          <p:cNvPicPr/>
          <p:nvPr/>
        </p:nvPicPr>
        <p:blipFill>
          <a:blip r:embed="rId9"/>
          <a:stretch/>
        </p:blipFill>
        <p:spPr>
          <a:xfrm>
            <a:off x="2032200" y="1857960"/>
            <a:ext cx="5968080" cy="1888920"/>
          </a:xfrm>
          <a:prstGeom prst="rect">
            <a:avLst/>
          </a:prstGeom>
          <a:ln>
            <a:noFill/>
          </a:ln>
        </p:spPr>
      </p:pic>
      <p:sp>
        <p:nvSpPr>
          <p:cNvPr id="296" name="Line 3"/>
          <p:cNvSpPr/>
          <p:nvPr/>
        </p:nvSpPr>
        <p:spPr>
          <a:xfrm>
            <a:off x="3153960" y="2991960"/>
            <a:ext cx="605880" cy="0"/>
          </a:xfrm>
          <a:prstGeom prst="line">
            <a:avLst/>
          </a:prstGeom>
          <a:ln w="3168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pic>
        <p:nvPicPr>
          <p:cNvPr id="297" name="" descr=""/>
          <p:cNvPicPr/>
          <p:nvPr/>
        </p:nvPicPr>
        <p:blipFill>
          <a:blip r:embed="rId10"/>
          <a:stretch/>
        </p:blipFill>
        <p:spPr>
          <a:xfrm>
            <a:off x="5384880" y="3975120"/>
            <a:ext cx="990360" cy="228240"/>
          </a:xfrm>
          <a:prstGeom prst="rect">
            <a:avLst/>
          </a:prstGeom>
          <a:ln>
            <a:noFill/>
          </a:ln>
        </p:spPr>
      </p:pic>
      <p:pic>
        <p:nvPicPr>
          <p:cNvPr id="298" name="" descr=""/>
          <p:cNvPicPr/>
          <p:nvPr/>
        </p:nvPicPr>
        <p:blipFill>
          <a:blip r:embed="rId11"/>
          <a:stretch/>
        </p:blipFill>
        <p:spPr>
          <a:xfrm>
            <a:off x="6566040" y="3975120"/>
            <a:ext cx="990360" cy="215640"/>
          </a:xfrm>
          <a:prstGeom prst="rect">
            <a:avLst/>
          </a:prstGeom>
          <a:ln>
            <a:noFill/>
          </a:ln>
        </p:spPr>
      </p:pic>
      <p:pic>
        <p:nvPicPr>
          <p:cNvPr id="299" name="" descr=""/>
          <p:cNvPicPr/>
          <p:nvPr/>
        </p:nvPicPr>
        <p:blipFill>
          <a:blip r:embed="rId12"/>
          <a:stretch/>
        </p:blipFill>
        <p:spPr>
          <a:xfrm>
            <a:off x="7658280" y="3975120"/>
            <a:ext cx="1066320" cy="215640"/>
          </a:xfrm>
          <a:prstGeom prst="rect">
            <a:avLst/>
          </a:prstGeom>
          <a:ln>
            <a:noFill/>
          </a:ln>
        </p:spPr>
      </p:pic>
      <p:pic>
        <p:nvPicPr>
          <p:cNvPr id="300" name="" descr=""/>
          <p:cNvPicPr/>
          <p:nvPr/>
        </p:nvPicPr>
        <p:blipFill>
          <a:blip r:embed="rId13"/>
          <a:stretch/>
        </p:blipFill>
        <p:spPr>
          <a:xfrm>
            <a:off x="3060720" y="3975120"/>
            <a:ext cx="964800" cy="215640"/>
          </a:xfrm>
          <a:prstGeom prst="rect">
            <a:avLst/>
          </a:prstGeom>
          <a:ln>
            <a:noFill/>
          </a:ln>
        </p:spPr>
      </p:pic>
      <p:pic>
        <p:nvPicPr>
          <p:cNvPr id="301" name="" descr=""/>
          <p:cNvPicPr/>
          <p:nvPr/>
        </p:nvPicPr>
        <p:blipFill>
          <a:blip r:embed="rId14"/>
          <a:stretch/>
        </p:blipFill>
        <p:spPr>
          <a:xfrm>
            <a:off x="4178160" y="3975120"/>
            <a:ext cx="1002960" cy="215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CustomShape 1"/>
          <p:cNvSpPr/>
          <p:nvPr/>
        </p:nvSpPr>
        <p:spPr>
          <a:xfrm>
            <a:off x="628560" y="437400"/>
            <a:ext cx="7886160" cy="997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en-US" sz="3600" spc="-1" strike="noStrike">
                <a:solidFill>
                  <a:srgbClr val="000000"/>
                </a:solidFill>
                <a:latin typeface="맑은 고딕"/>
              </a:rPr>
              <a:t>Bayes filter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303" name="CustomShape 2"/>
          <p:cNvSpPr/>
          <p:nvPr/>
        </p:nvSpPr>
        <p:spPr>
          <a:xfrm>
            <a:off x="628560" y="1670760"/>
            <a:ext cx="8409960" cy="4798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343080" indent="-342360">
              <a:lnSpc>
                <a:spcPct val="100000"/>
              </a:lnSpc>
              <a:spcBef>
                <a:spcPts val="479"/>
              </a:spcBef>
              <a:buClr>
                <a:srgbClr val="0033cc"/>
              </a:buClr>
              <a:buSzPct val="120000"/>
              <a:buFont typeface="Symbol"/>
              <a:buChar char=""/>
            </a:pPr>
            <a:r>
              <a:rPr b="1" lang="en-US" sz="2400" spc="-1" strike="noStrike">
                <a:solidFill>
                  <a:srgbClr val="cc3300"/>
                </a:solidFill>
                <a:latin typeface="Verdana"/>
                <a:ea typeface="ＭＳ Ｐゴシック"/>
              </a:rPr>
              <a:t>Given:</a:t>
            </a:r>
            <a:endParaRPr b="0" lang="en-US" sz="2400" spc="-1" strike="noStrike">
              <a:latin typeface="Arial"/>
            </a:endParaRPr>
          </a:p>
          <a:p>
            <a:pPr lvl="1" marL="743040" indent="-285120">
              <a:lnSpc>
                <a:spcPct val="100000"/>
              </a:lnSpc>
              <a:spcBef>
                <a:spcPts val="479"/>
              </a:spcBef>
              <a:buClr>
                <a:srgbClr val="0033cc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Stream of observations </a:t>
            </a:r>
            <a:r>
              <a:rPr b="0" i="1" lang="en-US" sz="24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z</a:t>
            </a:r>
            <a:r>
              <a:rPr b="0" lang="en-US" sz="24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 and action data </a:t>
            </a:r>
            <a:r>
              <a:rPr b="0" i="1" lang="en-US" sz="24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u: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US" sz="2400" spc="-1" strike="noStrike">
              <a:latin typeface="Arial"/>
            </a:endParaRPr>
          </a:p>
          <a:p>
            <a:pPr lvl="1" marL="743040" indent="-285120">
              <a:lnSpc>
                <a:spcPct val="100000"/>
              </a:lnSpc>
              <a:spcBef>
                <a:spcPts val="479"/>
              </a:spcBef>
              <a:buClr>
                <a:srgbClr val="0033cc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33cc"/>
                </a:solidFill>
                <a:latin typeface="Verdana"/>
                <a:ea typeface="ＭＳ Ｐゴシック"/>
              </a:rPr>
              <a:t>Sensor model</a:t>
            </a:r>
            <a:r>
              <a:rPr b="0" lang="en-US" sz="24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 </a:t>
            </a:r>
            <a:r>
              <a:rPr b="0" i="1" lang="en-US" sz="24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P(z|x).</a:t>
            </a:r>
            <a:endParaRPr b="0" lang="en-US" sz="2400" spc="-1" strike="noStrike">
              <a:latin typeface="Arial"/>
            </a:endParaRPr>
          </a:p>
          <a:p>
            <a:pPr lvl="1" marL="743040" indent="-285120">
              <a:lnSpc>
                <a:spcPct val="100000"/>
              </a:lnSpc>
              <a:spcBef>
                <a:spcPts val="479"/>
              </a:spcBef>
              <a:buClr>
                <a:srgbClr val="0033cc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33cc"/>
                </a:solidFill>
                <a:latin typeface="Verdana"/>
                <a:ea typeface="ＭＳ Ｐゴシック"/>
              </a:rPr>
              <a:t>Action model</a:t>
            </a:r>
            <a:r>
              <a:rPr b="0" lang="en-US" sz="24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 </a:t>
            </a:r>
            <a:r>
              <a:rPr b="0" i="1" lang="en-US" sz="24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P(x|u,x’)</a:t>
            </a:r>
            <a:r>
              <a:rPr b="0" lang="en-US" sz="24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.</a:t>
            </a:r>
            <a:endParaRPr b="0" lang="en-US" sz="2400" spc="-1" strike="noStrike">
              <a:latin typeface="Arial"/>
            </a:endParaRPr>
          </a:p>
          <a:p>
            <a:pPr lvl="1" marL="743040" indent="-285120">
              <a:lnSpc>
                <a:spcPct val="100000"/>
              </a:lnSpc>
              <a:spcBef>
                <a:spcPts val="479"/>
              </a:spcBef>
              <a:buClr>
                <a:srgbClr val="0033cc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33cc"/>
                </a:solidFill>
                <a:latin typeface="Verdana"/>
                <a:ea typeface="ＭＳ Ｐゴシック"/>
              </a:rPr>
              <a:t>Prior</a:t>
            </a:r>
            <a:r>
              <a:rPr b="0" lang="en-US" sz="24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 probability of the system state </a:t>
            </a:r>
            <a:r>
              <a:rPr b="0" i="1" lang="en-US" sz="24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P(x).</a:t>
            </a:r>
            <a:endParaRPr b="0" lang="en-US" sz="2400" spc="-1" strike="noStrike"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961"/>
              </a:spcBef>
              <a:buClr>
                <a:srgbClr val="0033cc"/>
              </a:buClr>
              <a:buSzPct val="120000"/>
              <a:buFont typeface="Symbol"/>
              <a:buChar char=""/>
            </a:pPr>
            <a:r>
              <a:rPr b="1" lang="en-US" sz="2400" spc="-1" strike="noStrike">
                <a:solidFill>
                  <a:srgbClr val="cc3300"/>
                </a:solidFill>
                <a:latin typeface="Verdana"/>
                <a:ea typeface="ＭＳ Ｐゴシック"/>
              </a:rPr>
              <a:t>Wanted: </a:t>
            </a:r>
            <a:endParaRPr b="0" lang="en-US" sz="2400" spc="-1" strike="noStrike">
              <a:latin typeface="Arial"/>
            </a:endParaRPr>
          </a:p>
          <a:p>
            <a:pPr lvl="1" marL="743040" indent="-285120">
              <a:lnSpc>
                <a:spcPct val="100000"/>
              </a:lnSpc>
              <a:spcBef>
                <a:spcPts val="479"/>
              </a:spcBef>
              <a:buClr>
                <a:srgbClr val="0033cc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Estimate of the state </a:t>
            </a:r>
            <a:r>
              <a:rPr b="0" i="1" lang="en-US" sz="24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X</a:t>
            </a:r>
            <a:r>
              <a:rPr b="0" lang="en-US" sz="24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 of a </a:t>
            </a:r>
            <a:r>
              <a:rPr b="0" lang="en-US" sz="2400" spc="-1" strike="noStrike">
                <a:solidFill>
                  <a:srgbClr val="0033cc"/>
                </a:solidFill>
                <a:latin typeface="Verdana"/>
                <a:ea typeface="ＭＳ Ｐゴシック"/>
              </a:rPr>
              <a:t>dynamical system.</a:t>
            </a:r>
            <a:endParaRPr b="0" lang="en-US" sz="2400" spc="-1" strike="noStrike">
              <a:latin typeface="Arial"/>
            </a:endParaRPr>
          </a:p>
          <a:p>
            <a:pPr lvl="1" marL="743040" indent="-285120">
              <a:lnSpc>
                <a:spcPct val="100000"/>
              </a:lnSpc>
              <a:spcBef>
                <a:spcPts val="479"/>
              </a:spcBef>
              <a:buClr>
                <a:srgbClr val="0033cc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The posterior of the state is also called</a:t>
            </a:r>
            <a:r>
              <a:rPr b="1" lang="en-US" sz="2400" spc="-1" strike="noStrike">
                <a:solidFill>
                  <a:srgbClr val="cc3300"/>
                </a:solidFill>
                <a:latin typeface="Verdana"/>
                <a:ea typeface="ＭＳ Ｐゴシック"/>
              </a:rPr>
              <a:t> Belief</a:t>
            </a:r>
            <a:r>
              <a:rPr b="0" lang="en-US" sz="24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: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304" name="" descr=""/>
          <p:cNvPicPr/>
          <p:nvPr/>
        </p:nvPicPr>
        <p:blipFill>
          <a:blip r:embed="rId1"/>
          <a:stretch/>
        </p:blipFill>
        <p:spPr>
          <a:xfrm>
            <a:off x="2438280" y="5803920"/>
            <a:ext cx="4304880" cy="520200"/>
          </a:xfrm>
          <a:prstGeom prst="rect">
            <a:avLst/>
          </a:prstGeom>
          <a:ln>
            <a:noFill/>
          </a:ln>
        </p:spPr>
      </p:pic>
      <p:pic>
        <p:nvPicPr>
          <p:cNvPr id="305" name="" descr=""/>
          <p:cNvPicPr/>
          <p:nvPr/>
        </p:nvPicPr>
        <p:blipFill>
          <a:blip r:embed="rId2"/>
          <a:stretch/>
        </p:blipFill>
        <p:spPr>
          <a:xfrm>
            <a:off x="3174840" y="2514600"/>
            <a:ext cx="2882520" cy="5202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CustomShape 1"/>
          <p:cNvSpPr/>
          <p:nvPr/>
        </p:nvSpPr>
        <p:spPr>
          <a:xfrm>
            <a:off x="628560" y="437400"/>
            <a:ext cx="7886160" cy="997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en-US" sz="3600" spc="-1" strike="noStrike">
                <a:solidFill>
                  <a:srgbClr val="000000"/>
                </a:solidFill>
                <a:latin typeface="맑은 고딕"/>
              </a:rPr>
              <a:t>Bayes filter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100" name="그림 2" descr=""/>
          <p:cNvPicPr/>
          <p:nvPr/>
        </p:nvPicPr>
        <p:blipFill>
          <a:blip r:embed="rId1"/>
          <a:stretch/>
        </p:blipFill>
        <p:spPr>
          <a:xfrm>
            <a:off x="1486080" y="1982520"/>
            <a:ext cx="6570360" cy="38973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CustomShape 1"/>
          <p:cNvSpPr/>
          <p:nvPr/>
        </p:nvSpPr>
        <p:spPr>
          <a:xfrm>
            <a:off x="628560" y="437400"/>
            <a:ext cx="7886160" cy="997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en-US" sz="3600" spc="-1" strike="noStrike">
                <a:solidFill>
                  <a:srgbClr val="000000"/>
                </a:solidFill>
                <a:latin typeface="맑은 고딕"/>
              </a:rPr>
              <a:t>Bayes filter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307" name="Picture 4" descr=""/>
          <p:cNvPicPr/>
          <p:nvPr/>
        </p:nvPicPr>
        <p:blipFill>
          <a:blip r:embed="rId1"/>
          <a:stretch/>
        </p:blipFill>
        <p:spPr>
          <a:xfrm>
            <a:off x="808920" y="2617920"/>
            <a:ext cx="7525440" cy="3592440"/>
          </a:xfrm>
          <a:prstGeom prst="rect">
            <a:avLst/>
          </a:prstGeom>
          <a:ln>
            <a:noFill/>
          </a:ln>
        </p:spPr>
      </p:pic>
      <p:sp>
        <p:nvSpPr>
          <p:cNvPr id="308" name="CustomShape 2"/>
          <p:cNvSpPr/>
          <p:nvPr/>
        </p:nvSpPr>
        <p:spPr>
          <a:xfrm>
            <a:off x="808920" y="1762200"/>
            <a:ext cx="8001720" cy="95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맑은 고딕"/>
                <a:ea typeface="DejaVu Sans"/>
              </a:rPr>
              <a:t>Use all measured data(Z</a:t>
            </a:r>
            <a:r>
              <a:rPr b="0" lang="en-US" sz="1800" spc="-1" strike="noStrike" baseline="-25000">
                <a:solidFill>
                  <a:srgbClr val="000000"/>
                </a:solidFill>
                <a:latin typeface="맑은 고딕"/>
                <a:ea typeface="DejaVu Sans"/>
              </a:rPr>
              <a:t>1:t</a:t>
            </a:r>
            <a:r>
              <a:rPr b="0" lang="en-US" sz="1800" spc="-1" strike="noStrike">
                <a:solidFill>
                  <a:srgbClr val="000000"/>
                </a:solidFill>
                <a:latin typeface="맑은 고딕"/>
                <a:ea typeface="DejaVu Sans"/>
              </a:rPr>
              <a:t>) and all control input(U</a:t>
            </a:r>
            <a:r>
              <a:rPr b="0" lang="en-US" sz="1800" spc="-1" strike="noStrike" baseline="-25000">
                <a:solidFill>
                  <a:srgbClr val="000000"/>
                </a:solidFill>
                <a:latin typeface="맑은 고딕"/>
                <a:ea typeface="DejaVu Sans"/>
              </a:rPr>
              <a:t>1:t</a:t>
            </a:r>
            <a:r>
              <a:rPr b="0" lang="en-US" sz="1800" spc="-1" strike="noStrike">
                <a:solidFill>
                  <a:srgbClr val="000000"/>
                </a:solidFill>
                <a:latin typeface="맑은 고딕"/>
                <a:ea typeface="DejaVu Sans"/>
              </a:rPr>
              <a:t>) but because of Markov Assumption, Bayes filter use only current input/measurement and one time earlier belief 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CustomShape 1"/>
          <p:cNvSpPr/>
          <p:nvPr/>
        </p:nvSpPr>
        <p:spPr>
          <a:xfrm>
            <a:off x="628560" y="437400"/>
            <a:ext cx="7886160" cy="997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en-US" sz="3600" spc="-1" strike="noStrike">
                <a:solidFill>
                  <a:srgbClr val="000000"/>
                </a:solidFill>
                <a:latin typeface="맑은 고딕"/>
              </a:rPr>
              <a:t>Bayes filter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310" name="Picture 3" descr=""/>
          <p:cNvPicPr/>
          <p:nvPr/>
        </p:nvPicPr>
        <p:blipFill>
          <a:blip r:embed="rId1"/>
          <a:stretch/>
        </p:blipFill>
        <p:spPr>
          <a:xfrm>
            <a:off x="1387440" y="2385000"/>
            <a:ext cx="6145920" cy="2294640"/>
          </a:xfrm>
          <a:prstGeom prst="rect">
            <a:avLst/>
          </a:prstGeom>
          <a:ln>
            <a:noFill/>
          </a:ln>
        </p:spPr>
      </p:pic>
      <p:sp>
        <p:nvSpPr>
          <p:cNvPr id="311" name="CustomShape 2"/>
          <p:cNvSpPr/>
          <p:nvPr/>
        </p:nvSpPr>
        <p:spPr>
          <a:xfrm>
            <a:off x="6211800" y="3466080"/>
            <a:ext cx="864360" cy="70560"/>
          </a:xfrm>
          <a:prstGeom prst="rightArrow">
            <a:avLst>
              <a:gd name="adj1" fmla="val 50000"/>
              <a:gd name="adj2" fmla="val 302775"/>
            </a:avLst>
          </a:prstGeom>
          <a:solidFill>
            <a:schemeClr val="accent1"/>
          </a:solidFill>
          <a:ln w="936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12" name="CustomShape 3"/>
          <p:cNvSpPr/>
          <p:nvPr/>
        </p:nvSpPr>
        <p:spPr>
          <a:xfrm>
            <a:off x="7219800" y="3177360"/>
            <a:ext cx="1294560" cy="63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  <a:spcBef>
                <a:spcPts val="901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HY헤드라인M"/>
                <a:ea typeface="HY헤드라인M"/>
              </a:rPr>
              <a:t>Control Update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13" name="CustomShape 4"/>
          <p:cNvSpPr/>
          <p:nvPr/>
        </p:nvSpPr>
        <p:spPr>
          <a:xfrm rot="5400000">
            <a:off x="4039560" y="4343760"/>
            <a:ext cx="961200" cy="69840"/>
          </a:xfrm>
          <a:prstGeom prst="rightArrow">
            <a:avLst>
              <a:gd name="adj1" fmla="val 50000"/>
              <a:gd name="adj2" fmla="val 478892"/>
            </a:avLst>
          </a:prstGeom>
          <a:solidFill>
            <a:schemeClr val="accent1"/>
          </a:solidFill>
          <a:ln w="936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14" name="CustomShape 5"/>
          <p:cNvSpPr/>
          <p:nvPr/>
        </p:nvSpPr>
        <p:spPr>
          <a:xfrm>
            <a:off x="3044880" y="4933080"/>
            <a:ext cx="287892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  <a:spcBef>
                <a:spcPts val="901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HY헤드라인M"/>
                <a:ea typeface="HY헤드라인M"/>
              </a:rPr>
              <a:t>Measurement update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CustomShape 1"/>
          <p:cNvSpPr/>
          <p:nvPr/>
        </p:nvSpPr>
        <p:spPr>
          <a:xfrm>
            <a:off x="628560" y="437400"/>
            <a:ext cx="7886160" cy="997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en-US" sz="3600" spc="-1" strike="noStrike">
                <a:solidFill>
                  <a:srgbClr val="000000"/>
                </a:solidFill>
                <a:latin typeface="맑은 고딕"/>
              </a:rPr>
              <a:t>Bayes filter Experiement #2</a:t>
            </a:r>
            <a:endParaRPr b="0" lang="en-US" sz="3600" spc="-1" strike="noStrike">
              <a:latin typeface="Arial"/>
            </a:endParaRPr>
          </a:p>
        </p:txBody>
      </p:sp>
      <p:grpSp>
        <p:nvGrpSpPr>
          <p:cNvPr id="316" name="Group 2"/>
          <p:cNvGrpSpPr/>
          <p:nvPr/>
        </p:nvGrpSpPr>
        <p:grpSpPr>
          <a:xfrm>
            <a:off x="868680" y="2164320"/>
            <a:ext cx="4491720" cy="3407400"/>
            <a:chOff x="868680" y="2164320"/>
            <a:chExt cx="4491720" cy="3407400"/>
          </a:xfrm>
        </p:grpSpPr>
        <p:grpSp>
          <p:nvGrpSpPr>
            <p:cNvPr id="317" name="Group 3"/>
            <p:cNvGrpSpPr/>
            <p:nvPr/>
          </p:nvGrpSpPr>
          <p:grpSpPr>
            <a:xfrm>
              <a:off x="868680" y="2164320"/>
              <a:ext cx="4491720" cy="3407400"/>
              <a:chOff x="868680" y="2164320"/>
              <a:chExt cx="4491720" cy="3407400"/>
            </a:xfrm>
          </p:grpSpPr>
          <p:sp>
            <p:nvSpPr>
              <p:cNvPr id="318" name="CustomShape 4"/>
              <p:cNvSpPr/>
              <p:nvPr/>
            </p:nvSpPr>
            <p:spPr>
              <a:xfrm>
                <a:off x="868680" y="2164320"/>
                <a:ext cx="4491000" cy="3405600"/>
              </a:xfrm>
              <a:custGeom>
                <a:avLst/>
                <a:gdLst/>
                <a:ahLst/>
                <a:rect l="l" t="t" r="r" b="b"/>
                <a:pathLst>
                  <a:path w="14798" h="10845">
                    <a:moveTo>
                      <a:pt x="0" y="10845"/>
                    </a:moveTo>
                    <a:lnTo>
                      <a:pt x="0" y="2218"/>
                    </a:lnTo>
                    <a:lnTo>
                      <a:pt x="14798" y="0"/>
                    </a:lnTo>
                    <a:lnTo>
                      <a:pt x="14798" y="10845"/>
                    </a:lnTo>
                    <a:lnTo>
                      <a:pt x="0" y="10845"/>
                    </a:lnTo>
                    <a:close/>
                  </a:path>
                </a:pathLst>
              </a:custGeom>
              <a:solidFill>
                <a:srgbClr val="f1f1f1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19" name="CustomShape 5"/>
              <p:cNvSpPr/>
              <p:nvPr/>
            </p:nvSpPr>
            <p:spPr>
              <a:xfrm>
                <a:off x="868680" y="2164320"/>
                <a:ext cx="4491000" cy="3405600"/>
              </a:xfrm>
              <a:custGeom>
                <a:avLst/>
                <a:gdLst/>
                <a:ahLst/>
                <a:rect l="l" t="t" r="r" b="b"/>
                <a:pathLst>
                  <a:path w="14798" h="10845">
                    <a:moveTo>
                      <a:pt x="0" y="10845"/>
                    </a:moveTo>
                    <a:lnTo>
                      <a:pt x="0" y="2218"/>
                    </a:lnTo>
                    <a:lnTo>
                      <a:pt x="14798" y="0"/>
                    </a:lnTo>
                    <a:lnTo>
                      <a:pt x="14798" y="10845"/>
                    </a:lnTo>
                    <a:lnTo>
                      <a:pt x="0" y="10845"/>
                    </a:lnTo>
                  </a:path>
                </a:pathLst>
              </a:custGeom>
              <a:noFill/>
              <a:ln w="15840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20" name="CustomShape 6"/>
              <p:cNvSpPr/>
              <p:nvPr/>
            </p:nvSpPr>
            <p:spPr>
              <a:xfrm>
                <a:off x="2179080" y="2861640"/>
                <a:ext cx="1496520" cy="2708640"/>
              </a:xfrm>
              <a:custGeom>
                <a:avLst/>
                <a:gdLst/>
                <a:ahLst/>
                <a:rect l="l" t="t" r="r" b="b"/>
                <a:pathLst>
                  <a:path w="4933" h="8627">
                    <a:moveTo>
                      <a:pt x="0" y="617"/>
                    </a:moveTo>
                    <a:lnTo>
                      <a:pt x="4933" y="0"/>
                    </a:lnTo>
                    <a:lnTo>
                      <a:pt x="4933" y="8627"/>
                    </a:lnTo>
                    <a:lnTo>
                      <a:pt x="0" y="61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21" name="CustomShape 7"/>
              <p:cNvSpPr/>
              <p:nvPr/>
            </p:nvSpPr>
            <p:spPr>
              <a:xfrm>
                <a:off x="2179080" y="2861640"/>
                <a:ext cx="1496520" cy="2708640"/>
              </a:xfrm>
              <a:custGeom>
                <a:avLst/>
                <a:gdLst/>
                <a:ahLst/>
                <a:rect l="l" t="t" r="r" b="b"/>
                <a:pathLst>
                  <a:path w="4933" h="8627">
                    <a:moveTo>
                      <a:pt x="0" y="617"/>
                    </a:moveTo>
                    <a:lnTo>
                      <a:pt x="4933" y="0"/>
                    </a:lnTo>
                    <a:lnTo>
                      <a:pt x="4933" y="8627"/>
                    </a:lnTo>
                  </a:path>
                </a:pathLst>
              </a:custGeom>
              <a:noFill/>
              <a:ln w="15840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22" name="CustomShape 8"/>
              <p:cNvSpPr/>
              <p:nvPr/>
            </p:nvSpPr>
            <p:spPr>
              <a:xfrm>
                <a:off x="2179080" y="2977200"/>
                <a:ext cx="1309680" cy="2593080"/>
              </a:xfrm>
              <a:custGeom>
                <a:avLst/>
                <a:gdLst/>
                <a:ahLst/>
                <a:rect l="l" t="t" r="r" b="b"/>
                <a:pathLst>
                  <a:path w="4316" h="8257">
                    <a:moveTo>
                      <a:pt x="0" y="8257"/>
                    </a:moveTo>
                    <a:lnTo>
                      <a:pt x="0" y="247"/>
                    </a:lnTo>
                    <a:lnTo>
                      <a:pt x="4316" y="0"/>
                    </a:lnTo>
                    <a:lnTo>
                      <a:pt x="4316" y="8257"/>
                    </a:lnTo>
                    <a:lnTo>
                      <a:pt x="0" y="8257"/>
                    </a:lnTo>
                    <a:close/>
                  </a:path>
                </a:pathLst>
              </a:custGeom>
              <a:solidFill>
                <a:srgbClr val="be5f00"/>
              </a:solidFill>
              <a:ln w="15840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23" name="Line 9"/>
              <p:cNvSpPr/>
              <p:nvPr/>
            </p:nvSpPr>
            <p:spPr>
              <a:xfrm>
                <a:off x="868680" y="5570640"/>
                <a:ext cx="4491720" cy="1080"/>
              </a:xfrm>
              <a:prstGeom prst="line">
                <a:avLst/>
              </a:prstGeom>
              <a:ln w="15840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24" name="Line 10"/>
              <p:cNvSpPr/>
              <p:nvPr/>
            </p:nvSpPr>
            <p:spPr>
              <a:xfrm flipV="1">
                <a:off x="868680" y="2164320"/>
                <a:ext cx="4491720" cy="696960"/>
              </a:xfrm>
              <a:prstGeom prst="line">
                <a:avLst/>
              </a:prstGeom>
              <a:ln w="15840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325" name="Group 11"/>
            <p:cNvGrpSpPr/>
            <p:nvPr/>
          </p:nvGrpSpPr>
          <p:grpSpPr>
            <a:xfrm>
              <a:off x="1856160" y="3751920"/>
              <a:ext cx="1586160" cy="1816560"/>
              <a:chOff x="1856160" y="3751920"/>
              <a:chExt cx="1586160" cy="1816560"/>
            </a:xfrm>
          </p:grpSpPr>
          <p:sp>
            <p:nvSpPr>
              <p:cNvPr id="326" name="CustomShape 12"/>
              <p:cNvSpPr/>
              <p:nvPr/>
            </p:nvSpPr>
            <p:spPr>
              <a:xfrm>
                <a:off x="2327040" y="3862440"/>
                <a:ext cx="40680" cy="87120"/>
              </a:xfrm>
              <a:prstGeom prst="rect">
                <a:avLst/>
              </a:prstGeom>
              <a:solidFill>
                <a:srgbClr val="0000ff"/>
              </a:solidFill>
              <a:ln w="15840">
                <a:solidFill>
                  <a:srgbClr val="0000ff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27" name="CustomShape 13"/>
              <p:cNvSpPr/>
              <p:nvPr/>
            </p:nvSpPr>
            <p:spPr>
              <a:xfrm>
                <a:off x="2283480" y="3818520"/>
                <a:ext cx="254160" cy="43200"/>
              </a:xfrm>
              <a:prstGeom prst="rect">
                <a:avLst/>
              </a:prstGeom>
              <a:solidFill>
                <a:srgbClr val="0000ff"/>
              </a:solidFill>
              <a:ln w="15840">
                <a:solidFill>
                  <a:srgbClr val="0000ff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28" name="CustomShape 14"/>
              <p:cNvSpPr/>
              <p:nvPr/>
            </p:nvSpPr>
            <p:spPr>
              <a:xfrm>
                <a:off x="2497320" y="3751920"/>
                <a:ext cx="83160" cy="174960"/>
              </a:xfrm>
              <a:custGeom>
                <a:avLst/>
                <a:gdLst/>
                <a:ahLst/>
                <a:rect l="l" t="t" r="r" b="b"/>
                <a:pathLst>
                  <a:path w="280" h="559">
                    <a:moveTo>
                      <a:pt x="0" y="279"/>
                    </a:moveTo>
                    <a:lnTo>
                      <a:pt x="280" y="0"/>
                    </a:lnTo>
                    <a:lnTo>
                      <a:pt x="280" y="559"/>
                    </a:lnTo>
                    <a:lnTo>
                      <a:pt x="0" y="279"/>
                    </a:lnTo>
                    <a:close/>
                  </a:path>
                </a:pathLst>
              </a:custGeom>
              <a:solidFill>
                <a:srgbClr val="0000ff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29" name="CustomShape 15"/>
              <p:cNvSpPr/>
              <p:nvPr/>
            </p:nvSpPr>
            <p:spPr>
              <a:xfrm>
                <a:off x="2497320" y="3751920"/>
                <a:ext cx="83160" cy="174960"/>
              </a:xfrm>
              <a:custGeom>
                <a:avLst/>
                <a:gdLst/>
                <a:ahLst/>
                <a:rect l="l" t="t" r="r" b="b"/>
                <a:pathLst>
                  <a:path w="280" h="559">
                    <a:moveTo>
                      <a:pt x="0" y="279"/>
                    </a:moveTo>
                    <a:lnTo>
                      <a:pt x="280" y="0"/>
                    </a:lnTo>
                    <a:lnTo>
                      <a:pt x="280" y="559"/>
                    </a:lnTo>
                    <a:lnTo>
                      <a:pt x="0" y="279"/>
                    </a:lnTo>
                  </a:path>
                </a:pathLst>
              </a:custGeom>
              <a:noFill/>
              <a:ln w="15840">
                <a:solidFill>
                  <a:srgbClr val="0000ff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30" name="CustomShape 16"/>
              <p:cNvSpPr/>
              <p:nvPr/>
            </p:nvSpPr>
            <p:spPr>
              <a:xfrm>
                <a:off x="2585880" y="4032000"/>
                <a:ext cx="720720" cy="556920"/>
              </a:xfrm>
              <a:custGeom>
                <a:avLst/>
                <a:gdLst/>
                <a:ahLst/>
                <a:rect l="l" t="t" r="r" b="b"/>
                <a:pathLst>
                  <a:path w="2376" h="1777">
                    <a:moveTo>
                      <a:pt x="0" y="1777"/>
                    </a:moveTo>
                    <a:lnTo>
                      <a:pt x="781" y="0"/>
                    </a:lnTo>
                    <a:lnTo>
                      <a:pt x="2376" y="526"/>
                    </a:lnTo>
                  </a:path>
                </a:pathLst>
              </a:custGeom>
              <a:noFill/>
              <a:ln w="81000">
                <a:solidFill>
                  <a:srgbClr val="0000ff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31" name="CustomShape 17"/>
              <p:cNvSpPr/>
              <p:nvPr/>
            </p:nvSpPr>
            <p:spPr>
              <a:xfrm>
                <a:off x="1857240" y="3941640"/>
                <a:ext cx="955080" cy="988920"/>
              </a:xfrm>
              <a:custGeom>
                <a:avLst/>
                <a:gdLst/>
                <a:ahLst/>
                <a:rect l="l" t="t" r="r" b="b"/>
                <a:pathLst>
                  <a:path w="3145" h="3149">
                    <a:moveTo>
                      <a:pt x="3145" y="1574"/>
                    </a:moveTo>
                    <a:lnTo>
                      <a:pt x="3145" y="1602"/>
                    </a:lnTo>
                    <a:lnTo>
                      <a:pt x="3145" y="1629"/>
                    </a:lnTo>
                    <a:lnTo>
                      <a:pt x="3143" y="1656"/>
                    </a:lnTo>
                    <a:lnTo>
                      <a:pt x="3141" y="1684"/>
                    </a:lnTo>
                    <a:lnTo>
                      <a:pt x="3139" y="1712"/>
                    </a:lnTo>
                    <a:lnTo>
                      <a:pt x="3137" y="1739"/>
                    </a:lnTo>
                    <a:lnTo>
                      <a:pt x="3133" y="1766"/>
                    </a:lnTo>
                    <a:lnTo>
                      <a:pt x="3130" y="1794"/>
                    </a:lnTo>
                    <a:lnTo>
                      <a:pt x="3125" y="1821"/>
                    </a:lnTo>
                    <a:lnTo>
                      <a:pt x="3121" y="1848"/>
                    </a:lnTo>
                    <a:lnTo>
                      <a:pt x="3116" y="1875"/>
                    </a:lnTo>
                    <a:lnTo>
                      <a:pt x="3111" y="1902"/>
                    </a:lnTo>
                    <a:lnTo>
                      <a:pt x="3105" y="1929"/>
                    </a:lnTo>
                    <a:lnTo>
                      <a:pt x="3098" y="1956"/>
                    </a:lnTo>
                    <a:lnTo>
                      <a:pt x="3092" y="1982"/>
                    </a:lnTo>
                    <a:lnTo>
                      <a:pt x="3084" y="2010"/>
                    </a:lnTo>
                    <a:lnTo>
                      <a:pt x="3076" y="2035"/>
                    </a:lnTo>
                    <a:lnTo>
                      <a:pt x="3068" y="2063"/>
                    </a:lnTo>
                    <a:lnTo>
                      <a:pt x="3059" y="2088"/>
                    </a:lnTo>
                    <a:lnTo>
                      <a:pt x="3050" y="2114"/>
                    </a:lnTo>
                    <a:lnTo>
                      <a:pt x="3040" y="2140"/>
                    </a:lnTo>
                    <a:lnTo>
                      <a:pt x="3029" y="2166"/>
                    </a:lnTo>
                    <a:lnTo>
                      <a:pt x="3019" y="2191"/>
                    </a:lnTo>
                    <a:lnTo>
                      <a:pt x="3009" y="2216"/>
                    </a:lnTo>
                    <a:lnTo>
                      <a:pt x="2997" y="2241"/>
                    </a:lnTo>
                    <a:lnTo>
                      <a:pt x="2985" y="2266"/>
                    </a:lnTo>
                    <a:lnTo>
                      <a:pt x="2973" y="2291"/>
                    </a:lnTo>
                    <a:lnTo>
                      <a:pt x="2960" y="2315"/>
                    </a:lnTo>
                    <a:lnTo>
                      <a:pt x="2947" y="2339"/>
                    </a:lnTo>
                    <a:lnTo>
                      <a:pt x="2934" y="2364"/>
                    </a:lnTo>
                    <a:lnTo>
                      <a:pt x="2919" y="2387"/>
                    </a:lnTo>
                    <a:lnTo>
                      <a:pt x="2905" y="2410"/>
                    </a:lnTo>
                    <a:lnTo>
                      <a:pt x="2890" y="2434"/>
                    </a:lnTo>
                    <a:lnTo>
                      <a:pt x="2875" y="2457"/>
                    </a:lnTo>
                    <a:lnTo>
                      <a:pt x="2859" y="2479"/>
                    </a:lnTo>
                    <a:lnTo>
                      <a:pt x="2843" y="2502"/>
                    </a:lnTo>
                    <a:lnTo>
                      <a:pt x="2826" y="2524"/>
                    </a:lnTo>
                    <a:lnTo>
                      <a:pt x="2809" y="2546"/>
                    </a:lnTo>
                    <a:lnTo>
                      <a:pt x="2793" y="2567"/>
                    </a:lnTo>
                    <a:lnTo>
                      <a:pt x="2776" y="2589"/>
                    </a:lnTo>
                    <a:lnTo>
                      <a:pt x="2758" y="2610"/>
                    </a:lnTo>
                    <a:lnTo>
                      <a:pt x="2740" y="2630"/>
                    </a:lnTo>
                    <a:lnTo>
                      <a:pt x="2720" y="2651"/>
                    </a:lnTo>
                    <a:lnTo>
                      <a:pt x="2702" y="2670"/>
                    </a:lnTo>
                    <a:lnTo>
                      <a:pt x="2683" y="2690"/>
                    </a:lnTo>
                    <a:lnTo>
                      <a:pt x="2662" y="2709"/>
                    </a:lnTo>
                    <a:lnTo>
                      <a:pt x="2643" y="2729"/>
                    </a:lnTo>
                    <a:lnTo>
                      <a:pt x="2622" y="2747"/>
                    </a:lnTo>
                    <a:lnTo>
                      <a:pt x="2601" y="2765"/>
                    </a:lnTo>
                    <a:lnTo>
                      <a:pt x="2580" y="2783"/>
                    </a:lnTo>
                    <a:lnTo>
                      <a:pt x="2560" y="2800"/>
                    </a:lnTo>
                    <a:lnTo>
                      <a:pt x="2538" y="2818"/>
                    </a:lnTo>
                    <a:lnTo>
                      <a:pt x="2516" y="2835"/>
                    </a:lnTo>
                    <a:lnTo>
                      <a:pt x="2494" y="2850"/>
                    </a:lnTo>
                    <a:lnTo>
                      <a:pt x="2472" y="2867"/>
                    </a:lnTo>
                    <a:lnTo>
                      <a:pt x="2448" y="2883"/>
                    </a:lnTo>
                    <a:lnTo>
                      <a:pt x="2425" y="2897"/>
                    </a:lnTo>
                    <a:lnTo>
                      <a:pt x="2402" y="2912"/>
                    </a:lnTo>
                    <a:lnTo>
                      <a:pt x="2379" y="2927"/>
                    </a:lnTo>
                    <a:lnTo>
                      <a:pt x="2355" y="2941"/>
                    </a:lnTo>
                    <a:lnTo>
                      <a:pt x="2331" y="2954"/>
                    </a:lnTo>
                    <a:lnTo>
                      <a:pt x="2306" y="2967"/>
                    </a:lnTo>
                    <a:lnTo>
                      <a:pt x="2283" y="2980"/>
                    </a:lnTo>
                    <a:lnTo>
                      <a:pt x="2257" y="2991"/>
                    </a:lnTo>
                    <a:lnTo>
                      <a:pt x="2232" y="3003"/>
                    </a:lnTo>
                    <a:lnTo>
                      <a:pt x="2208" y="3015"/>
                    </a:lnTo>
                    <a:lnTo>
                      <a:pt x="2182" y="3026"/>
                    </a:lnTo>
                    <a:lnTo>
                      <a:pt x="2157" y="3037"/>
                    </a:lnTo>
                    <a:lnTo>
                      <a:pt x="2131" y="3046"/>
                    </a:lnTo>
                    <a:lnTo>
                      <a:pt x="2106" y="3056"/>
                    </a:lnTo>
                    <a:lnTo>
                      <a:pt x="2080" y="3065"/>
                    </a:lnTo>
                    <a:lnTo>
                      <a:pt x="2054" y="3074"/>
                    </a:lnTo>
                    <a:lnTo>
                      <a:pt x="2027" y="3082"/>
                    </a:lnTo>
                    <a:lnTo>
                      <a:pt x="2001" y="3090"/>
                    </a:lnTo>
                    <a:lnTo>
                      <a:pt x="1974" y="3097"/>
                    </a:lnTo>
                    <a:lnTo>
                      <a:pt x="1948" y="3104"/>
                    </a:lnTo>
                    <a:lnTo>
                      <a:pt x="1920" y="3110"/>
                    </a:lnTo>
                    <a:lnTo>
                      <a:pt x="1893" y="3115"/>
                    </a:lnTo>
                    <a:lnTo>
                      <a:pt x="1866" y="3121"/>
                    </a:lnTo>
                    <a:lnTo>
                      <a:pt x="1839" y="3126"/>
                    </a:lnTo>
                    <a:lnTo>
                      <a:pt x="1812" y="3131"/>
                    </a:lnTo>
                    <a:lnTo>
                      <a:pt x="1785" y="3135"/>
                    </a:lnTo>
                    <a:lnTo>
                      <a:pt x="1757" y="3137"/>
                    </a:lnTo>
                    <a:lnTo>
                      <a:pt x="1730" y="3141"/>
                    </a:lnTo>
                    <a:lnTo>
                      <a:pt x="1703" y="3144"/>
                    </a:lnTo>
                    <a:lnTo>
                      <a:pt x="1676" y="3145"/>
                    </a:lnTo>
                    <a:lnTo>
                      <a:pt x="1649" y="3146"/>
                    </a:lnTo>
                    <a:lnTo>
                      <a:pt x="1620" y="3148"/>
                    </a:lnTo>
                    <a:lnTo>
                      <a:pt x="1593" y="3149"/>
                    </a:lnTo>
                    <a:lnTo>
                      <a:pt x="1566" y="3149"/>
                    </a:lnTo>
                    <a:lnTo>
                      <a:pt x="1537" y="3149"/>
                    </a:lnTo>
                    <a:lnTo>
                      <a:pt x="1510" y="3148"/>
                    </a:lnTo>
                    <a:lnTo>
                      <a:pt x="1483" y="3146"/>
                    </a:lnTo>
                    <a:lnTo>
                      <a:pt x="1456" y="3145"/>
                    </a:lnTo>
                    <a:lnTo>
                      <a:pt x="1429" y="3143"/>
                    </a:lnTo>
                    <a:lnTo>
                      <a:pt x="1400" y="3140"/>
                    </a:lnTo>
                    <a:lnTo>
                      <a:pt x="1373" y="3136"/>
                    </a:lnTo>
                    <a:lnTo>
                      <a:pt x="1346" y="3132"/>
                    </a:lnTo>
                    <a:lnTo>
                      <a:pt x="1319" y="3128"/>
                    </a:lnTo>
                    <a:lnTo>
                      <a:pt x="1292" y="3123"/>
                    </a:lnTo>
                    <a:lnTo>
                      <a:pt x="1264" y="3118"/>
                    </a:lnTo>
                    <a:lnTo>
                      <a:pt x="1237" y="3113"/>
                    </a:lnTo>
                    <a:lnTo>
                      <a:pt x="1211" y="3106"/>
                    </a:lnTo>
                    <a:lnTo>
                      <a:pt x="1184" y="3100"/>
                    </a:lnTo>
                    <a:lnTo>
                      <a:pt x="1157" y="3093"/>
                    </a:lnTo>
                    <a:lnTo>
                      <a:pt x="1131" y="3086"/>
                    </a:lnTo>
                    <a:lnTo>
                      <a:pt x="1105" y="3078"/>
                    </a:lnTo>
                    <a:lnTo>
                      <a:pt x="1078" y="3069"/>
                    </a:lnTo>
                    <a:lnTo>
                      <a:pt x="1052" y="3060"/>
                    </a:lnTo>
                    <a:lnTo>
                      <a:pt x="1026" y="3051"/>
                    </a:lnTo>
                    <a:lnTo>
                      <a:pt x="1000" y="3042"/>
                    </a:lnTo>
                    <a:lnTo>
                      <a:pt x="976" y="3031"/>
                    </a:lnTo>
                    <a:lnTo>
                      <a:pt x="950" y="3020"/>
                    </a:lnTo>
                    <a:lnTo>
                      <a:pt x="925" y="3009"/>
                    </a:lnTo>
                    <a:lnTo>
                      <a:pt x="899" y="2998"/>
                    </a:lnTo>
                    <a:lnTo>
                      <a:pt x="875" y="2986"/>
                    </a:lnTo>
                    <a:lnTo>
                      <a:pt x="850" y="2973"/>
                    </a:lnTo>
                    <a:lnTo>
                      <a:pt x="826" y="2960"/>
                    </a:lnTo>
                    <a:lnTo>
                      <a:pt x="802" y="2947"/>
                    </a:lnTo>
                    <a:lnTo>
                      <a:pt x="778" y="2933"/>
                    </a:lnTo>
                    <a:lnTo>
                      <a:pt x="754" y="2919"/>
                    </a:lnTo>
                    <a:lnTo>
                      <a:pt x="731" y="2905"/>
                    </a:lnTo>
                    <a:lnTo>
                      <a:pt x="708" y="2889"/>
                    </a:lnTo>
                    <a:lnTo>
                      <a:pt x="685" y="2875"/>
                    </a:lnTo>
                    <a:lnTo>
                      <a:pt x="663" y="2858"/>
                    </a:lnTo>
                    <a:lnTo>
                      <a:pt x="641" y="2842"/>
                    </a:lnTo>
                    <a:lnTo>
                      <a:pt x="619" y="2826"/>
                    </a:lnTo>
                    <a:lnTo>
                      <a:pt x="597" y="2809"/>
                    </a:lnTo>
                    <a:lnTo>
                      <a:pt x="575" y="2792"/>
                    </a:lnTo>
                    <a:lnTo>
                      <a:pt x="554" y="2774"/>
                    </a:lnTo>
                    <a:lnTo>
                      <a:pt x="533" y="2756"/>
                    </a:lnTo>
                    <a:lnTo>
                      <a:pt x="512" y="2738"/>
                    </a:lnTo>
                    <a:lnTo>
                      <a:pt x="492" y="2718"/>
                    </a:lnTo>
                    <a:lnTo>
                      <a:pt x="472" y="2700"/>
                    </a:lnTo>
                    <a:lnTo>
                      <a:pt x="453" y="2681"/>
                    </a:lnTo>
                    <a:lnTo>
                      <a:pt x="434" y="2660"/>
                    </a:lnTo>
                    <a:lnTo>
                      <a:pt x="415" y="2641"/>
                    </a:lnTo>
                    <a:lnTo>
                      <a:pt x="396" y="2620"/>
                    </a:lnTo>
                    <a:lnTo>
                      <a:pt x="378" y="2599"/>
                    </a:lnTo>
                    <a:lnTo>
                      <a:pt x="361" y="2579"/>
                    </a:lnTo>
                    <a:lnTo>
                      <a:pt x="343" y="2557"/>
                    </a:lnTo>
                    <a:lnTo>
                      <a:pt x="326" y="2535"/>
                    </a:lnTo>
                    <a:lnTo>
                      <a:pt x="309" y="2513"/>
                    </a:lnTo>
                    <a:lnTo>
                      <a:pt x="294" y="2491"/>
                    </a:lnTo>
                    <a:lnTo>
                      <a:pt x="278" y="2469"/>
                    </a:lnTo>
                    <a:lnTo>
                      <a:pt x="263" y="2445"/>
                    </a:lnTo>
                    <a:lnTo>
                      <a:pt x="247" y="2422"/>
                    </a:lnTo>
                    <a:lnTo>
                      <a:pt x="233" y="2399"/>
                    </a:lnTo>
                    <a:lnTo>
                      <a:pt x="219" y="2376"/>
                    </a:lnTo>
                    <a:lnTo>
                      <a:pt x="204" y="2351"/>
                    </a:lnTo>
                    <a:lnTo>
                      <a:pt x="192" y="2328"/>
                    </a:lnTo>
                    <a:lnTo>
                      <a:pt x="179" y="2303"/>
                    </a:lnTo>
                    <a:lnTo>
                      <a:pt x="166" y="2279"/>
                    </a:lnTo>
                    <a:lnTo>
                      <a:pt x="154" y="2254"/>
                    </a:lnTo>
                    <a:lnTo>
                      <a:pt x="142" y="2229"/>
                    </a:lnTo>
                    <a:lnTo>
                      <a:pt x="131" y="2204"/>
                    </a:lnTo>
                    <a:lnTo>
                      <a:pt x="120" y="2179"/>
                    </a:lnTo>
                    <a:lnTo>
                      <a:pt x="110" y="2153"/>
                    </a:lnTo>
                    <a:lnTo>
                      <a:pt x="100" y="2127"/>
                    </a:lnTo>
                    <a:lnTo>
                      <a:pt x="91" y="2101"/>
                    </a:lnTo>
                    <a:lnTo>
                      <a:pt x="82" y="2075"/>
                    </a:lnTo>
                    <a:lnTo>
                      <a:pt x="72" y="2048"/>
                    </a:lnTo>
                    <a:lnTo>
                      <a:pt x="65" y="2022"/>
                    </a:lnTo>
                    <a:lnTo>
                      <a:pt x="57" y="1997"/>
                    </a:lnTo>
                    <a:lnTo>
                      <a:pt x="50" y="1969"/>
                    </a:lnTo>
                    <a:lnTo>
                      <a:pt x="43" y="1942"/>
                    </a:lnTo>
                    <a:lnTo>
                      <a:pt x="38" y="1916"/>
                    </a:lnTo>
                    <a:lnTo>
                      <a:pt x="31" y="1889"/>
                    </a:lnTo>
                    <a:lnTo>
                      <a:pt x="26" y="1862"/>
                    </a:lnTo>
                    <a:lnTo>
                      <a:pt x="21" y="1835"/>
                    </a:lnTo>
                    <a:lnTo>
                      <a:pt x="17" y="1808"/>
                    </a:lnTo>
                    <a:lnTo>
                      <a:pt x="13" y="1781"/>
                    </a:lnTo>
                    <a:lnTo>
                      <a:pt x="9" y="1753"/>
                    </a:lnTo>
                    <a:lnTo>
                      <a:pt x="6" y="1725"/>
                    </a:lnTo>
                    <a:lnTo>
                      <a:pt x="4" y="1698"/>
                    </a:lnTo>
                    <a:lnTo>
                      <a:pt x="3" y="1671"/>
                    </a:lnTo>
                    <a:lnTo>
                      <a:pt x="1" y="1643"/>
                    </a:lnTo>
                    <a:lnTo>
                      <a:pt x="0" y="1615"/>
                    </a:lnTo>
                    <a:lnTo>
                      <a:pt x="0" y="1588"/>
                    </a:lnTo>
                    <a:lnTo>
                      <a:pt x="0" y="1561"/>
                    </a:lnTo>
                    <a:lnTo>
                      <a:pt x="0" y="1532"/>
                    </a:lnTo>
                    <a:lnTo>
                      <a:pt x="1" y="1505"/>
                    </a:lnTo>
                    <a:lnTo>
                      <a:pt x="3" y="1478"/>
                    </a:lnTo>
                    <a:lnTo>
                      <a:pt x="4" y="1451"/>
                    </a:lnTo>
                    <a:lnTo>
                      <a:pt x="6" y="1422"/>
                    </a:lnTo>
                    <a:lnTo>
                      <a:pt x="9" y="1395"/>
                    </a:lnTo>
                    <a:lnTo>
                      <a:pt x="13" y="1368"/>
                    </a:lnTo>
                    <a:lnTo>
                      <a:pt x="17" y="1341"/>
                    </a:lnTo>
                    <a:lnTo>
                      <a:pt x="21" y="1314"/>
                    </a:lnTo>
                    <a:lnTo>
                      <a:pt x="26" y="1286"/>
                    </a:lnTo>
                    <a:lnTo>
                      <a:pt x="31" y="1259"/>
                    </a:lnTo>
                    <a:lnTo>
                      <a:pt x="38" y="1232"/>
                    </a:lnTo>
                    <a:lnTo>
                      <a:pt x="43" y="1205"/>
                    </a:lnTo>
                    <a:lnTo>
                      <a:pt x="50" y="1179"/>
                    </a:lnTo>
                    <a:lnTo>
                      <a:pt x="57" y="1152"/>
                    </a:lnTo>
                    <a:lnTo>
                      <a:pt x="65" y="1126"/>
                    </a:lnTo>
                    <a:lnTo>
                      <a:pt x="72" y="1099"/>
                    </a:lnTo>
                    <a:lnTo>
                      <a:pt x="82" y="1073"/>
                    </a:lnTo>
                    <a:lnTo>
                      <a:pt x="91" y="1047"/>
                    </a:lnTo>
                    <a:lnTo>
                      <a:pt x="100" y="1021"/>
                    </a:lnTo>
                    <a:lnTo>
                      <a:pt x="110" y="995"/>
                    </a:lnTo>
                    <a:lnTo>
                      <a:pt x="120" y="970"/>
                    </a:lnTo>
                    <a:lnTo>
                      <a:pt x="131" y="945"/>
                    </a:lnTo>
                    <a:lnTo>
                      <a:pt x="142" y="919"/>
                    </a:lnTo>
                    <a:lnTo>
                      <a:pt x="154" y="895"/>
                    </a:lnTo>
                    <a:lnTo>
                      <a:pt x="166" y="870"/>
                    </a:lnTo>
                    <a:lnTo>
                      <a:pt x="179" y="845"/>
                    </a:lnTo>
                    <a:lnTo>
                      <a:pt x="192" y="821"/>
                    </a:lnTo>
                    <a:lnTo>
                      <a:pt x="204" y="796"/>
                    </a:lnTo>
                    <a:lnTo>
                      <a:pt x="219" y="773"/>
                    </a:lnTo>
                    <a:lnTo>
                      <a:pt x="233" y="750"/>
                    </a:lnTo>
                    <a:lnTo>
                      <a:pt x="247" y="726"/>
                    </a:lnTo>
                    <a:lnTo>
                      <a:pt x="263" y="703"/>
                    </a:lnTo>
                    <a:lnTo>
                      <a:pt x="277" y="680"/>
                    </a:lnTo>
                    <a:lnTo>
                      <a:pt x="294" y="658"/>
                    </a:lnTo>
                    <a:lnTo>
                      <a:pt x="309" y="635"/>
                    </a:lnTo>
                    <a:lnTo>
                      <a:pt x="326" y="613"/>
                    </a:lnTo>
                    <a:lnTo>
                      <a:pt x="343" y="592"/>
                    </a:lnTo>
                    <a:lnTo>
                      <a:pt x="361" y="570"/>
                    </a:lnTo>
                    <a:lnTo>
                      <a:pt x="378" y="549"/>
                    </a:lnTo>
                    <a:lnTo>
                      <a:pt x="396" y="529"/>
                    </a:lnTo>
                    <a:lnTo>
                      <a:pt x="415" y="508"/>
                    </a:lnTo>
                    <a:lnTo>
                      <a:pt x="434" y="487"/>
                    </a:lnTo>
                    <a:lnTo>
                      <a:pt x="453" y="468"/>
                    </a:lnTo>
                    <a:lnTo>
                      <a:pt x="472" y="448"/>
                    </a:lnTo>
                    <a:lnTo>
                      <a:pt x="492" y="429"/>
                    </a:lnTo>
                    <a:lnTo>
                      <a:pt x="512" y="411"/>
                    </a:lnTo>
                    <a:lnTo>
                      <a:pt x="533" y="393"/>
                    </a:lnTo>
                    <a:lnTo>
                      <a:pt x="554" y="375"/>
                    </a:lnTo>
                    <a:lnTo>
                      <a:pt x="575" y="357"/>
                    </a:lnTo>
                    <a:lnTo>
                      <a:pt x="597" y="340"/>
                    </a:lnTo>
                    <a:lnTo>
                      <a:pt x="619" y="323"/>
                    </a:lnTo>
                    <a:lnTo>
                      <a:pt x="641" y="306"/>
                    </a:lnTo>
                    <a:lnTo>
                      <a:pt x="663" y="289"/>
                    </a:lnTo>
                    <a:lnTo>
                      <a:pt x="685" y="274"/>
                    </a:lnTo>
                    <a:lnTo>
                      <a:pt x="708" y="258"/>
                    </a:lnTo>
                    <a:lnTo>
                      <a:pt x="731" y="244"/>
                    </a:lnTo>
                    <a:lnTo>
                      <a:pt x="754" y="228"/>
                    </a:lnTo>
                    <a:lnTo>
                      <a:pt x="778" y="214"/>
                    </a:lnTo>
                    <a:lnTo>
                      <a:pt x="802" y="201"/>
                    </a:lnTo>
                    <a:lnTo>
                      <a:pt x="826" y="188"/>
                    </a:lnTo>
                    <a:lnTo>
                      <a:pt x="850" y="175"/>
                    </a:lnTo>
                    <a:lnTo>
                      <a:pt x="875" y="163"/>
                    </a:lnTo>
                    <a:lnTo>
                      <a:pt x="899" y="151"/>
                    </a:lnTo>
                    <a:lnTo>
                      <a:pt x="924" y="139"/>
                    </a:lnTo>
                    <a:lnTo>
                      <a:pt x="950" y="128"/>
                    </a:lnTo>
                    <a:lnTo>
                      <a:pt x="976" y="117"/>
                    </a:lnTo>
                    <a:lnTo>
                      <a:pt x="1000" y="107"/>
                    </a:lnTo>
                    <a:lnTo>
                      <a:pt x="1026" y="97"/>
                    </a:lnTo>
                    <a:lnTo>
                      <a:pt x="1052" y="87"/>
                    </a:lnTo>
                    <a:lnTo>
                      <a:pt x="1078" y="78"/>
                    </a:lnTo>
                    <a:lnTo>
                      <a:pt x="1105" y="71"/>
                    </a:lnTo>
                    <a:lnTo>
                      <a:pt x="1131" y="63"/>
                    </a:lnTo>
                    <a:lnTo>
                      <a:pt x="1157" y="55"/>
                    </a:lnTo>
                    <a:lnTo>
                      <a:pt x="1184" y="47"/>
                    </a:lnTo>
                    <a:lnTo>
                      <a:pt x="1211" y="41"/>
                    </a:lnTo>
                    <a:lnTo>
                      <a:pt x="1237" y="36"/>
                    </a:lnTo>
                    <a:lnTo>
                      <a:pt x="1264" y="29"/>
                    </a:lnTo>
                    <a:lnTo>
                      <a:pt x="1292" y="24"/>
                    </a:lnTo>
                    <a:lnTo>
                      <a:pt x="1319" y="20"/>
                    </a:lnTo>
                    <a:lnTo>
                      <a:pt x="1346" y="15"/>
                    </a:lnTo>
                    <a:lnTo>
                      <a:pt x="1373" y="12"/>
                    </a:lnTo>
                    <a:lnTo>
                      <a:pt x="1400" y="9"/>
                    </a:lnTo>
                    <a:lnTo>
                      <a:pt x="1427" y="6"/>
                    </a:lnTo>
                    <a:lnTo>
                      <a:pt x="1456" y="3"/>
                    </a:lnTo>
                    <a:lnTo>
                      <a:pt x="1483" y="2"/>
                    </a:lnTo>
                    <a:lnTo>
                      <a:pt x="1510" y="1"/>
                    </a:lnTo>
                    <a:lnTo>
                      <a:pt x="1537" y="0"/>
                    </a:lnTo>
                    <a:lnTo>
                      <a:pt x="1566" y="0"/>
                    </a:lnTo>
                    <a:lnTo>
                      <a:pt x="1593" y="0"/>
                    </a:lnTo>
                    <a:lnTo>
                      <a:pt x="1620" y="0"/>
                    </a:lnTo>
                    <a:lnTo>
                      <a:pt x="1647" y="1"/>
                    </a:lnTo>
                    <a:lnTo>
                      <a:pt x="1676" y="2"/>
                    </a:lnTo>
                    <a:lnTo>
                      <a:pt x="1703" y="5"/>
                    </a:lnTo>
                    <a:lnTo>
                      <a:pt x="1730" y="7"/>
                    </a:lnTo>
                    <a:lnTo>
                      <a:pt x="1757" y="10"/>
                    </a:lnTo>
                    <a:lnTo>
                      <a:pt x="1785" y="14"/>
                    </a:lnTo>
                    <a:lnTo>
                      <a:pt x="1812" y="18"/>
                    </a:lnTo>
                    <a:lnTo>
                      <a:pt x="1839" y="22"/>
                    </a:lnTo>
                    <a:lnTo>
                      <a:pt x="1866" y="27"/>
                    </a:lnTo>
                    <a:lnTo>
                      <a:pt x="1893" y="32"/>
                    </a:lnTo>
                    <a:lnTo>
                      <a:pt x="1920" y="38"/>
                    </a:lnTo>
                    <a:lnTo>
                      <a:pt x="1948" y="45"/>
                    </a:lnTo>
                    <a:lnTo>
                      <a:pt x="1974" y="51"/>
                    </a:lnTo>
                    <a:lnTo>
                      <a:pt x="2001" y="59"/>
                    </a:lnTo>
                    <a:lnTo>
                      <a:pt x="2027" y="67"/>
                    </a:lnTo>
                    <a:lnTo>
                      <a:pt x="2054" y="75"/>
                    </a:lnTo>
                    <a:lnTo>
                      <a:pt x="2080" y="84"/>
                    </a:lnTo>
                    <a:lnTo>
                      <a:pt x="2106" y="93"/>
                    </a:lnTo>
                    <a:lnTo>
                      <a:pt x="2131" y="102"/>
                    </a:lnTo>
                    <a:lnTo>
                      <a:pt x="2157" y="112"/>
                    </a:lnTo>
                    <a:lnTo>
                      <a:pt x="2182" y="122"/>
                    </a:lnTo>
                    <a:lnTo>
                      <a:pt x="2208" y="133"/>
                    </a:lnTo>
                    <a:lnTo>
                      <a:pt x="2232" y="144"/>
                    </a:lnTo>
                    <a:lnTo>
                      <a:pt x="2257" y="156"/>
                    </a:lnTo>
                    <a:lnTo>
                      <a:pt x="2282" y="169"/>
                    </a:lnTo>
                    <a:lnTo>
                      <a:pt x="2306" y="182"/>
                    </a:lnTo>
                    <a:lnTo>
                      <a:pt x="2331" y="195"/>
                    </a:lnTo>
                    <a:lnTo>
                      <a:pt x="2355" y="208"/>
                    </a:lnTo>
                    <a:lnTo>
                      <a:pt x="2379" y="222"/>
                    </a:lnTo>
                    <a:lnTo>
                      <a:pt x="2402" y="236"/>
                    </a:lnTo>
                    <a:lnTo>
                      <a:pt x="2425" y="250"/>
                    </a:lnTo>
                    <a:lnTo>
                      <a:pt x="2448" y="266"/>
                    </a:lnTo>
                    <a:lnTo>
                      <a:pt x="2470" y="282"/>
                    </a:lnTo>
                    <a:lnTo>
                      <a:pt x="2494" y="297"/>
                    </a:lnTo>
                    <a:lnTo>
                      <a:pt x="2516" y="314"/>
                    </a:lnTo>
                    <a:lnTo>
                      <a:pt x="2538" y="331"/>
                    </a:lnTo>
                    <a:lnTo>
                      <a:pt x="2560" y="347"/>
                    </a:lnTo>
                    <a:lnTo>
                      <a:pt x="2580" y="366"/>
                    </a:lnTo>
                    <a:lnTo>
                      <a:pt x="2601" y="384"/>
                    </a:lnTo>
                    <a:lnTo>
                      <a:pt x="2622" y="402"/>
                    </a:lnTo>
                    <a:lnTo>
                      <a:pt x="2643" y="420"/>
                    </a:lnTo>
                    <a:lnTo>
                      <a:pt x="2662" y="439"/>
                    </a:lnTo>
                    <a:lnTo>
                      <a:pt x="2683" y="457"/>
                    </a:lnTo>
                    <a:lnTo>
                      <a:pt x="2702" y="478"/>
                    </a:lnTo>
                    <a:lnTo>
                      <a:pt x="2720" y="498"/>
                    </a:lnTo>
                    <a:lnTo>
                      <a:pt x="2740" y="518"/>
                    </a:lnTo>
                    <a:lnTo>
                      <a:pt x="2758" y="539"/>
                    </a:lnTo>
                    <a:lnTo>
                      <a:pt x="2776" y="560"/>
                    </a:lnTo>
                    <a:lnTo>
                      <a:pt x="2793" y="580"/>
                    </a:lnTo>
                    <a:lnTo>
                      <a:pt x="2809" y="602"/>
                    </a:lnTo>
                    <a:lnTo>
                      <a:pt x="2826" y="624"/>
                    </a:lnTo>
                    <a:lnTo>
                      <a:pt x="2843" y="646"/>
                    </a:lnTo>
                    <a:lnTo>
                      <a:pt x="2859" y="668"/>
                    </a:lnTo>
                    <a:lnTo>
                      <a:pt x="2875" y="692"/>
                    </a:lnTo>
                    <a:lnTo>
                      <a:pt x="2890" y="715"/>
                    </a:lnTo>
                    <a:lnTo>
                      <a:pt x="2905" y="737"/>
                    </a:lnTo>
                    <a:lnTo>
                      <a:pt x="2919" y="761"/>
                    </a:lnTo>
                    <a:lnTo>
                      <a:pt x="2934" y="785"/>
                    </a:lnTo>
                    <a:lnTo>
                      <a:pt x="2947" y="809"/>
                    </a:lnTo>
                    <a:lnTo>
                      <a:pt x="2960" y="833"/>
                    </a:lnTo>
                    <a:lnTo>
                      <a:pt x="2973" y="857"/>
                    </a:lnTo>
                    <a:lnTo>
                      <a:pt x="2985" y="882"/>
                    </a:lnTo>
                    <a:lnTo>
                      <a:pt x="2997" y="906"/>
                    </a:lnTo>
                    <a:lnTo>
                      <a:pt x="3009" y="932"/>
                    </a:lnTo>
                    <a:lnTo>
                      <a:pt x="3019" y="957"/>
                    </a:lnTo>
                    <a:lnTo>
                      <a:pt x="3029" y="983"/>
                    </a:lnTo>
                    <a:lnTo>
                      <a:pt x="3040" y="1008"/>
                    </a:lnTo>
                    <a:lnTo>
                      <a:pt x="3050" y="1034"/>
                    </a:lnTo>
                    <a:lnTo>
                      <a:pt x="3059" y="1060"/>
                    </a:lnTo>
                    <a:lnTo>
                      <a:pt x="3068" y="1086"/>
                    </a:lnTo>
                    <a:lnTo>
                      <a:pt x="3076" y="1112"/>
                    </a:lnTo>
                    <a:lnTo>
                      <a:pt x="3084" y="1139"/>
                    </a:lnTo>
                    <a:lnTo>
                      <a:pt x="3092" y="1165"/>
                    </a:lnTo>
                    <a:lnTo>
                      <a:pt x="3098" y="1192"/>
                    </a:lnTo>
                    <a:lnTo>
                      <a:pt x="3105" y="1219"/>
                    </a:lnTo>
                    <a:lnTo>
                      <a:pt x="3111" y="1245"/>
                    </a:lnTo>
                    <a:lnTo>
                      <a:pt x="3116" y="1272"/>
                    </a:lnTo>
                    <a:lnTo>
                      <a:pt x="3121" y="1299"/>
                    </a:lnTo>
                    <a:lnTo>
                      <a:pt x="3125" y="1327"/>
                    </a:lnTo>
                    <a:lnTo>
                      <a:pt x="3130" y="1354"/>
                    </a:lnTo>
                    <a:lnTo>
                      <a:pt x="3133" y="1382"/>
                    </a:lnTo>
                    <a:lnTo>
                      <a:pt x="3137" y="1409"/>
                    </a:lnTo>
                    <a:lnTo>
                      <a:pt x="3139" y="1437"/>
                    </a:lnTo>
                    <a:lnTo>
                      <a:pt x="3141" y="1464"/>
                    </a:lnTo>
                    <a:lnTo>
                      <a:pt x="3143" y="1491"/>
                    </a:lnTo>
                    <a:lnTo>
                      <a:pt x="3145" y="1519"/>
                    </a:lnTo>
                    <a:lnTo>
                      <a:pt x="3145" y="1546"/>
                    </a:lnTo>
                    <a:lnTo>
                      <a:pt x="3145" y="1574"/>
                    </a:lnTo>
                    <a:close/>
                  </a:path>
                </a:pathLst>
              </a:custGeom>
              <a:solidFill>
                <a:srgbClr val="ffffff"/>
              </a:solidFill>
              <a:ln w="81000">
                <a:solidFill>
                  <a:srgbClr val="0000ff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32" name="CustomShape 18"/>
              <p:cNvSpPr/>
              <p:nvPr/>
            </p:nvSpPr>
            <p:spPr>
              <a:xfrm>
                <a:off x="1864440" y="5280480"/>
                <a:ext cx="278640" cy="288000"/>
              </a:xfrm>
              <a:prstGeom prst="ellipse">
                <a:avLst/>
              </a:prstGeom>
              <a:solidFill>
                <a:srgbClr val="0000ff"/>
              </a:solidFill>
              <a:ln w="15840">
                <a:solidFill>
                  <a:srgbClr val="0000ff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33" name="CustomShape 19"/>
              <p:cNvSpPr/>
              <p:nvPr/>
            </p:nvSpPr>
            <p:spPr>
              <a:xfrm>
                <a:off x="2211840" y="5280480"/>
                <a:ext cx="278640" cy="288000"/>
              </a:xfrm>
              <a:prstGeom prst="ellipse">
                <a:avLst/>
              </a:prstGeom>
              <a:solidFill>
                <a:srgbClr val="0000ff"/>
              </a:solidFill>
              <a:ln w="15840">
                <a:solidFill>
                  <a:srgbClr val="0000ff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34" name="CustomShape 20"/>
              <p:cNvSpPr/>
              <p:nvPr/>
            </p:nvSpPr>
            <p:spPr>
              <a:xfrm>
                <a:off x="2550600" y="5280480"/>
                <a:ext cx="278640" cy="288000"/>
              </a:xfrm>
              <a:prstGeom prst="ellipse">
                <a:avLst/>
              </a:prstGeom>
              <a:solidFill>
                <a:srgbClr val="0000ff"/>
              </a:solidFill>
              <a:ln w="15840">
                <a:solidFill>
                  <a:srgbClr val="0000ff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35" name="CustomShape 21"/>
              <p:cNvSpPr/>
              <p:nvPr/>
            </p:nvSpPr>
            <p:spPr>
              <a:xfrm>
                <a:off x="1856160" y="4436640"/>
                <a:ext cx="956160" cy="98784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36" name="CustomShape 22"/>
              <p:cNvSpPr/>
              <p:nvPr/>
            </p:nvSpPr>
            <p:spPr>
              <a:xfrm>
                <a:off x="1856160" y="4436640"/>
                <a:ext cx="956160" cy="987840"/>
              </a:xfrm>
              <a:prstGeom prst="rect">
                <a:avLst/>
              </a:prstGeom>
              <a:noFill/>
              <a:ln w="81000">
                <a:solidFill>
                  <a:srgbClr val="0000ff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37" name="CustomShape 23"/>
              <p:cNvSpPr/>
              <p:nvPr/>
            </p:nvSpPr>
            <p:spPr>
              <a:xfrm>
                <a:off x="2431440" y="4535640"/>
                <a:ext cx="380520" cy="197640"/>
              </a:xfrm>
              <a:prstGeom prst="rect">
                <a:avLst/>
              </a:prstGeom>
              <a:noFill/>
              <a:ln w="15840">
                <a:solidFill>
                  <a:srgbClr val="0000ff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38" name="CustomShape 24"/>
              <p:cNvSpPr/>
              <p:nvPr/>
            </p:nvSpPr>
            <p:spPr>
              <a:xfrm>
                <a:off x="2544480" y="4213080"/>
                <a:ext cx="766800" cy="396360"/>
              </a:xfrm>
              <a:custGeom>
                <a:avLst/>
                <a:gdLst/>
                <a:ahLst/>
                <a:rect l="l" t="t" r="r" b="b"/>
                <a:pathLst>
                  <a:path w="2526" h="1262">
                    <a:moveTo>
                      <a:pt x="0" y="1262"/>
                    </a:moveTo>
                    <a:lnTo>
                      <a:pt x="948" y="0"/>
                    </a:lnTo>
                    <a:lnTo>
                      <a:pt x="2526" y="1262"/>
                    </a:lnTo>
                  </a:path>
                </a:pathLst>
              </a:custGeom>
              <a:noFill/>
              <a:ln w="81000">
                <a:solidFill>
                  <a:srgbClr val="0000ff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39" name="CustomShape 25"/>
              <p:cNvSpPr/>
              <p:nvPr/>
            </p:nvSpPr>
            <p:spPr>
              <a:xfrm>
                <a:off x="3212280" y="4493160"/>
                <a:ext cx="230040" cy="220320"/>
              </a:xfrm>
              <a:custGeom>
                <a:avLst/>
                <a:gdLst/>
                <a:ahLst/>
                <a:rect l="l" t="t" r="r" b="b"/>
                <a:pathLst>
                  <a:path w="762" h="706">
                    <a:moveTo>
                      <a:pt x="260" y="706"/>
                    </a:moveTo>
                    <a:lnTo>
                      <a:pt x="0" y="553"/>
                    </a:lnTo>
                    <a:lnTo>
                      <a:pt x="446" y="0"/>
                    </a:lnTo>
                    <a:lnTo>
                      <a:pt x="762" y="183"/>
                    </a:lnTo>
                  </a:path>
                </a:pathLst>
              </a:custGeom>
              <a:noFill/>
              <a:ln w="81000">
                <a:solidFill>
                  <a:srgbClr val="0000ff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40" name="CustomShape 26"/>
              <p:cNvSpPr/>
              <p:nvPr/>
            </p:nvSpPr>
            <p:spPr>
              <a:xfrm>
                <a:off x="3251160" y="4110120"/>
                <a:ext cx="174240" cy="215280"/>
              </a:xfrm>
              <a:custGeom>
                <a:avLst/>
                <a:gdLst/>
                <a:ahLst/>
                <a:rect l="l" t="t" r="r" b="b"/>
                <a:pathLst>
                  <a:path w="576" h="687">
                    <a:moveTo>
                      <a:pt x="341" y="687"/>
                    </a:moveTo>
                    <a:lnTo>
                      <a:pt x="0" y="554"/>
                    </a:lnTo>
                    <a:lnTo>
                      <a:pt x="286" y="0"/>
                    </a:lnTo>
                    <a:lnTo>
                      <a:pt x="576" y="77"/>
                    </a:lnTo>
                  </a:path>
                </a:pathLst>
              </a:custGeom>
              <a:noFill/>
              <a:ln w="81000">
                <a:solidFill>
                  <a:srgbClr val="0000ff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341" name="CustomShape 27"/>
            <p:cNvSpPr/>
            <p:nvPr/>
          </p:nvSpPr>
          <p:spPr>
            <a:xfrm>
              <a:off x="3305880" y="4188960"/>
              <a:ext cx="159480" cy="180000"/>
            </a:xfrm>
            <a:prstGeom prst="ellipse">
              <a:avLst/>
            </a:prstGeom>
            <a:solidFill>
              <a:srgbClr val="ff0000"/>
            </a:solidFill>
            <a:ln w="936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342" name="CustomShape 28"/>
          <p:cNvSpPr/>
          <p:nvPr/>
        </p:nvSpPr>
        <p:spPr>
          <a:xfrm>
            <a:off x="6111000" y="2956680"/>
            <a:ext cx="2671560" cy="2558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맑은 고딕"/>
                <a:ea typeface="DejaVu Sans"/>
              </a:rPr>
              <a:t>X : Door State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맑은 고딕"/>
                <a:ea typeface="DejaVu Sans"/>
              </a:rPr>
              <a:t>  </a:t>
            </a:r>
            <a:r>
              <a:rPr b="0" lang="en-US" sz="1800" spc="-1" strike="noStrike">
                <a:solidFill>
                  <a:srgbClr val="000000"/>
                </a:solidFill>
                <a:latin typeface="맑은 고딕"/>
                <a:ea typeface="DejaVu Sans"/>
              </a:rPr>
              <a:t>- Open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맑은 고딕"/>
                <a:ea typeface="DejaVu Sans"/>
              </a:rPr>
              <a:t>  </a:t>
            </a:r>
            <a:r>
              <a:rPr b="0" lang="en-US" sz="1800" spc="-1" strike="noStrike">
                <a:solidFill>
                  <a:srgbClr val="000000"/>
                </a:solidFill>
                <a:latin typeface="맑은 고딕"/>
                <a:ea typeface="DejaVu Sans"/>
              </a:rPr>
              <a:t>- Close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맑은 고딕"/>
                <a:ea typeface="DejaVu Sans"/>
              </a:rPr>
              <a:t>Z : Sense Door State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맑은 고딕"/>
                <a:ea typeface="DejaVu Sans"/>
              </a:rPr>
              <a:t>  </a:t>
            </a:r>
            <a:r>
              <a:rPr b="0" lang="en-US" sz="1800" spc="-1" strike="noStrike">
                <a:solidFill>
                  <a:srgbClr val="000000"/>
                </a:solidFill>
                <a:latin typeface="맑은 고딕"/>
                <a:ea typeface="DejaVu Sans"/>
              </a:rPr>
              <a:t>- Open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맑은 고딕"/>
                <a:ea typeface="DejaVu Sans"/>
              </a:rPr>
              <a:t>  </a:t>
            </a:r>
            <a:r>
              <a:rPr b="0" lang="en-US" sz="1800" spc="-1" strike="noStrike">
                <a:solidFill>
                  <a:srgbClr val="000000"/>
                </a:solidFill>
                <a:latin typeface="맑은 고딕"/>
                <a:ea typeface="DejaVu Sans"/>
              </a:rPr>
              <a:t>- Close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맑은 고딕"/>
                <a:ea typeface="DejaVu Sans"/>
              </a:rPr>
              <a:t>U : Control input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맑은 고딕"/>
                <a:ea typeface="DejaVu Sans"/>
              </a:rPr>
              <a:t>  </a:t>
            </a:r>
            <a:r>
              <a:rPr b="0" lang="en-US" sz="1800" spc="-1" strike="noStrike">
                <a:solidFill>
                  <a:srgbClr val="000000"/>
                </a:solidFill>
                <a:latin typeface="맑은 고딕"/>
                <a:ea typeface="DejaVu Sans"/>
              </a:rPr>
              <a:t>- Push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맑은 고딕"/>
                <a:ea typeface="DejaVu Sans"/>
              </a:rPr>
              <a:t>  </a:t>
            </a:r>
            <a:r>
              <a:rPr b="0" lang="en-US" sz="1800" spc="-1" strike="noStrike">
                <a:solidFill>
                  <a:srgbClr val="000000"/>
                </a:solidFill>
                <a:latin typeface="맑은 고딕"/>
                <a:ea typeface="DejaVu Sans"/>
              </a:rPr>
              <a:t>- Do nothing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CustomShape 1"/>
          <p:cNvSpPr/>
          <p:nvPr/>
        </p:nvSpPr>
        <p:spPr>
          <a:xfrm>
            <a:off x="628560" y="437400"/>
            <a:ext cx="7886160" cy="997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en-US" sz="3600" spc="-1" strike="noStrike">
                <a:solidFill>
                  <a:srgbClr val="000000"/>
                </a:solidFill>
                <a:latin typeface="맑은 고딕"/>
              </a:rPr>
              <a:t>Bayes filter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344" name="그림 2" descr=""/>
          <p:cNvPicPr/>
          <p:nvPr/>
        </p:nvPicPr>
        <p:blipFill>
          <a:blip r:embed="rId1"/>
          <a:stretch/>
        </p:blipFill>
        <p:spPr>
          <a:xfrm>
            <a:off x="1003320" y="1755000"/>
            <a:ext cx="2473560" cy="599040"/>
          </a:xfrm>
          <a:prstGeom prst="rect">
            <a:avLst/>
          </a:prstGeom>
          <a:ln>
            <a:noFill/>
          </a:ln>
        </p:spPr>
      </p:pic>
      <p:pic>
        <p:nvPicPr>
          <p:cNvPr id="345" name="그림 3" descr=""/>
          <p:cNvPicPr/>
          <p:nvPr/>
        </p:nvPicPr>
        <p:blipFill>
          <a:blip r:embed="rId2"/>
          <a:stretch/>
        </p:blipFill>
        <p:spPr>
          <a:xfrm>
            <a:off x="1003320" y="2459520"/>
            <a:ext cx="4258440" cy="559440"/>
          </a:xfrm>
          <a:prstGeom prst="rect">
            <a:avLst/>
          </a:prstGeom>
          <a:ln>
            <a:noFill/>
          </a:ln>
        </p:spPr>
      </p:pic>
      <p:pic>
        <p:nvPicPr>
          <p:cNvPr id="346" name="그림 4" descr=""/>
          <p:cNvPicPr/>
          <p:nvPr/>
        </p:nvPicPr>
        <p:blipFill>
          <a:blip r:embed="rId3"/>
          <a:stretch/>
        </p:blipFill>
        <p:spPr>
          <a:xfrm>
            <a:off x="1003320" y="3897000"/>
            <a:ext cx="5027760" cy="1100880"/>
          </a:xfrm>
          <a:prstGeom prst="rect">
            <a:avLst/>
          </a:prstGeom>
          <a:ln>
            <a:noFill/>
          </a:ln>
        </p:spPr>
      </p:pic>
      <p:pic>
        <p:nvPicPr>
          <p:cNvPr id="347" name="그림 5" descr=""/>
          <p:cNvPicPr/>
          <p:nvPr/>
        </p:nvPicPr>
        <p:blipFill>
          <a:blip r:embed="rId4"/>
          <a:stretch/>
        </p:blipFill>
        <p:spPr>
          <a:xfrm>
            <a:off x="910800" y="5145120"/>
            <a:ext cx="5415480" cy="1088280"/>
          </a:xfrm>
          <a:prstGeom prst="rect">
            <a:avLst/>
          </a:prstGeom>
          <a:ln>
            <a:noFill/>
          </a:ln>
        </p:spPr>
      </p:pic>
      <p:pic>
        <p:nvPicPr>
          <p:cNvPr id="348" name="그림 6" descr=""/>
          <p:cNvPicPr/>
          <p:nvPr/>
        </p:nvPicPr>
        <p:blipFill>
          <a:blip r:embed="rId5"/>
          <a:stretch/>
        </p:blipFill>
        <p:spPr>
          <a:xfrm>
            <a:off x="1003320" y="3124440"/>
            <a:ext cx="4484880" cy="6256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CustomShape 1"/>
          <p:cNvSpPr/>
          <p:nvPr/>
        </p:nvSpPr>
        <p:spPr>
          <a:xfrm>
            <a:off x="628560" y="437400"/>
            <a:ext cx="7886160" cy="997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en-US" sz="3600" spc="-1" strike="noStrike">
                <a:solidFill>
                  <a:srgbClr val="000000"/>
                </a:solidFill>
                <a:latin typeface="맑은 고딕"/>
              </a:rPr>
              <a:t>Bayes filter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350" name="그림 2" descr=""/>
          <p:cNvPicPr/>
          <p:nvPr/>
        </p:nvPicPr>
        <p:blipFill>
          <a:blip r:embed="rId1"/>
          <a:stretch/>
        </p:blipFill>
        <p:spPr>
          <a:xfrm>
            <a:off x="841680" y="2051280"/>
            <a:ext cx="6061680" cy="1490760"/>
          </a:xfrm>
          <a:prstGeom prst="rect">
            <a:avLst/>
          </a:prstGeom>
          <a:ln>
            <a:noFill/>
          </a:ln>
        </p:spPr>
      </p:pic>
      <p:pic>
        <p:nvPicPr>
          <p:cNvPr id="351" name="그림 3" descr=""/>
          <p:cNvPicPr/>
          <p:nvPr/>
        </p:nvPicPr>
        <p:blipFill>
          <a:blip r:embed="rId2"/>
          <a:stretch/>
        </p:blipFill>
        <p:spPr>
          <a:xfrm>
            <a:off x="766440" y="3635280"/>
            <a:ext cx="7246440" cy="1312920"/>
          </a:xfrm>
          <a:prstGeom prst="rect">
            <a:avLst/>
          </a:prstGeom>
          <a:ln>
            <a:noFill/>
          </a:ln>
        </p:spPr>
      </p:pic>
      <p:pic>
        <p:nvPicPr>
          <p:cNvPr id="352" name="그림 4" descr=""/>
          <p:cNvPicPr/>
          <p:nvPr/>
        </p:nvPicPr>
        <p:blipFill>
          <a:blip r:embed="rId3"/>
          <a:stretch/>
        </p:blipFill>
        <p:spPr>
          <a:xfrm>
            <a:off x="766440" y="4942800"/>
            <a:ext cx="7009920" cy="1264320"/>
          </a:xfrm>
          <a:prstGeom prst="rect">
            <a:avLst/>
          </a:prstGeom>
          <a:ln>
            <a:noFill/>
          </a:ln>
        </p:spPr>
      </p:pic>
      <p:sp>
        <p:nvSpPr>
          <p:cNvPr id="353" name="CustomShape 2"/>
          <p:cNvSpPr/>
          <p:nvPr/>
        </p:nvSpPr>
        <p:spPr>
          <a:xfrm>
            <a:off x="5125680" y="2212200"/>
            <a:ext cx="2373480" cy="63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맑은 고딕"/>
                <a:ea typeface="DejaVu Sans"/>
              </a:rPr>
              <a:t>U</a:t>
            </a:r>
            <a:r>
              <a:rPr b="0" lang="en-US" sz="900" spc="-1" strike="noStrike">
                <a:solidFill>
                  <a:srgbClr val="000000"/>
                </a:solidFill>
                <a:latin typeface="맑은 고딕"/>
                <a:ea typeface="DejaVu Sans"/>
              </a:rPr>
              <a:t>1</a:t>
            </a:r>
            <a:r>
              <a:rPr b="0" lang="en-US" sz="1800" spc="-1" strike="noStrike">
                <a:solidFill>
                  <a:srgbClr val="000000"/>
                </a:solidFill>
                <a:latin typeface="맑은 고딕"/>
                <a:ea typeface="DejaVu Sans"/>
              </a:rPr>
              <a:t>=do_nothing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맑은 고딕"/>
                <a:ea typeface="DejaVu Sans"/>
              </a:rPr>
              <a:t>Z</a:t>
            </a:r>
            <a:r>
              <a:rPr b="0" lang="en-US" sz="900" spc="-1" strike="noStrike">
                <a:solidFill>
                  <a:srgbClr val="000000"/>
                </a:solidFill>
                <a:latin typeface="맑은 고딕"/>
                <a:ea typeface="DejaVu Sans"/>
              </a:rPr>
              <a:t>1</a:t>
            </a:r>
            <a:r>
              <a:rPr b="0" lang="en-US" sz="1800" spc="-1" strike="noStrike">
                <a:solidFill>
                  <a:srgbClr val="000000"/>
                </a:solidFill>
                <a:latin typeface="맑은 고딕"/>
                <a:ea typeface="DejaVu Sans"/>
              </a:rPr>
              <a:t>=Sensor Open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CustomShape 1"/>
          <p:cNvSpPr/>
          <p:nvPr/>
        </p:nvSpPr>
        <p:spPr>
          <a:xfrm>
            <a:off x="628560" y="437400"/>
            <a:ext cx="7886160" cy="997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en-US" sz="3600" spc="-1" strike="noStrike">
                <a:solidFill>
                  <a:srgbClr val="000000"/>
                </a:solidFill>
                <a:latin typeface="맑은 고딕"/>
              </a:rPr>
              <a:t>Bayes filter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355" name="그림 6" descr=""/>
          <p:cNvPicPr/>
          <p:nvPr/>
        </p:nvPicPr>
        <p:blipFill>
          <a:blip r:embed="rId1"/>
          <a:stretch/>
        </p:blipFill>
        <p:spPr>
          <a:xfrm>
            <a:off x="911160" y="2315520"/>
            <a:ext cx="3861360" cy="309240"/>
          </a:xfrm>
          <a:prstGeom prst="rect">
            <a:avLst/>
          </a:prstGeom>
          <a:ln>
            <a:noFill/>
          </a:ln>
        </p:spPr>
      </p:pic>
      <p:pic>
        <p:nvPicPr>
          <p:cNvPr id="356" name="그림 7" descr=""/>
          <p:cNvPicPr/>
          <p:nvPr/>
        </p:nvPicPr>
        <p:blipFill>
          <a:blip r:embed="rId2"/>
          <a:stretch/>
        </p:blipFill>
        <p:spPr>
          <a:xfrm>
            <a:off x="911160" y="2787120"/>
            <a:ext cx="5100120" cy="811080"/>
          </a:xfrm>
          <a:prstGeom prst="rect">
            <a:avLst/>
          </a:prstGeom>
          <a:ln>
            <a:noFill/>
          </a:ln>
        </p:spPr>
      </p:pic>
      <p:pic>
        <p:nvPicPr>
          <p:cNvPr id="357" name="그림 8" descr=""/>
          <p:cNvPicPr/>
          <p:nvPr/>
        </p:nvPicPr>
        <p:blipFill>
          <a:blip r:embed="rId3"/>
          <a:stretch/>
        </p:blipFill>
        <p:spPr>
          <a:xfrm>
            <a:off x="911160" y="3666960"/>
            <a:ext cx="4993920" cy="857880"/>
          </a:xfrm>
          <a:prstGeom prst="rect">
            <a:avLst/>
          </a:prstGeom>
          <a:ln>
            <a:noFill/>
          </a:ln>
        </p:spPr>
      </p:pic>
      <p:pic>
        <p:nvPicPr>
          <p:cNvPr id="358" name="그림 9" descr=""/>
          <p:cNvPicPr/>
          <p:nvPr/>
        </p:nvPicPr>
        <p:blipFill>
          <a:blip r:embed="rId4"/>
          <a:stretch/>
        </p:blipFill>
        <p:spPr>
          <a:xfrm>
            <a:off x="6940080" y="3492360"/>
            <a:ext cx="1909800" cy="348120"/>
          </a:xfrm>
          <a:prstGeom prst="rect">
            <a:avLst/>
          </a:prstGeom>
          <a:ln>
            <a:noFill/>
          </a:ln>
        </p:spPr>
      </p:pic>
      <p:sp>
        <p:nvSpPr>
          <p:cNvPr id="359" name="CustomShape 2"/>
          <p:cNvSpPr/>
          <p:nvPr/>
        </p:nvSpPr>
        <p:spPr>
          <a:xfrm>
            <a:off x="6182280" y="3598920"/>
            <a:ext cx="368280" cy="176400"/>
          </a:xfrm>
          <a:prstGeom prst="rightArrow">
            <a:avLst>
              <a:gd name="adj1" fmla="val 50000"/>
              <a:gd name="adj2" fmla="val 5000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60" name="그림 11" descr=""/>
          <p:cNvPicPr/>
          <p:nvPr/>
        </p:nvPicPr>
        <p:blipFill>
          <a:blip r:embed="rId5"/>
          <a:stretch/>
        </p:blipFill>
        <p:spPr>
          <a:xfrm>
            <a:off x="2519280" y="4789440"/>
            <a:ext cx="4104720" cy="1089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CustomShape 1"/>
          <p:cNvSpPr/>
          <p:nvPr/>
        </p:nvSpPr>
        <p:spPr>
          <a:xfrm>
            <a:off x="628560" y="437400"/>
            <a:ext cx="7886160" cy="997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en-US" sz="3600" spc="-1" strike="noStrike">
                <a:solidFill>
                  <a:srgbClr val="000000"/>
                </a:solidFill>
                <a:latin typeface="맑은 고딕"/>
              </a:rPr>
              <a:t>Bayes filter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362" name="그림 2" descr=""/>
          <p:cNvPicPr/>
          <p:nvPr/>
        </p:nvPicPr>
        <p:blipFill>
          <a:blip r:embed="rId1"/>
          <a:stretch/>
        </p:blipFill>
        <p:spPr>
          <a:xfrm>
            <a:off x="719640" y="2329200"/>
            <a:ext cx="4361400" cy="604440"/>
          </a:xfrm>
          <a:prstGeom prst="rect">
            <a:avLst/>
          </a:prstGeom>
          <a:ln>
            <a:noFill/>
          </a:ln>
        </p:spPr>
      </p:pic>
      <p:sp>
        <p:nvSpPr>
          <p:cNvPr id="363" name="CustomShape 2"/>
          <p:cNvSpPr/>
          <p:nvPr/>
        </p:nvSpPr>
        <p:spPr>
          <a:xfrm>
            <a:off x="5679360" y="2262600"/>
            <a:ext cx="2373480" cy="912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맑은 고딕"/>
                <a:ea typeface="DejaVu Sans"/>
              </a:rPr>
              <a:t>U</a:t>
            </a:r>
            <a:r>
              <a:rPr b="0" lang="en-US" sz="900" spc="-1" strike="noStrike">
                <a:solidFill>
                  <a:srgbClr val="000000"/>
                </a:solidFill>
                <a:latin typeface="맑은 고딕"/>
                <a:ea typeface="DejaVu Sans"/>
              </a:rPr>
              <a:t>2</a:t>
            </a:r>
            <a:r>
              <a:rPr b="0" lang="en-US" sz="1800" spc="-1" strike="noStrike">
                <a:solidFill>
                  <a:srgbClr val="000000"/>
                </a:solidFill>
                <a:latin typeface="맑은 고딕"/>
                <a:ea typeface="DejaVu Sans"/>
              </a:rPr>
              <a:t>=Push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맑은 고딕"/>
                <a:ea typeface="DejaVu Sans"/>
              </a:rPr>
              <a:t>Z</a:t>
            </a:r>
            <a:r>
              <a:rPr b="0" lang="en-US" sz="900" spc="-1" strike="noStrike">
                <a:solidFill>
                  <a:srgbClr val="000000"/>
                </a:solidFill>
                <a:latin typeface="맑은 고딕"/>
                <a:ea typeface="DejaVu Sans"/>
              </a:rPr>
              <a:t>2</a:t>
            </a:r>
            <a:r>
              <a:rPr b="0" lang="en-US" sz="1800" spc="-1" strike="noStrike">
                <a:solidFill>
                  <a:srgbClr val="000000"/>
                </a:solidFill>
                <a:latin typeface="맑은 고딕"/>
                <a:ea typeface="DejaVu Sans"/>
              </a:rPr>
              <a:t>=Sensor Open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  <p:pic>
        <p:nvPicPr>
          <p:cNvPr id="364" name="그림 4" descr=""/>
          <p:cNvPicPr/>
          <p:nvPr/>
        </p:nvPicPr>
        <p:blipFill>
          <a:blip r:embed="rId2"/>
          <a:stretch/>
        </p:blipFill>
        <p:spPr>
          <a:xfrm>
            <a:off x="719640" y="3214440"/>
            <a:ext cx="4502880" cy="7783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CustomShape 1"/>
          <p:cNvSpPr/>
          <p:nvPr/>
        </p:nvSpPr>
        <p:spPr>
          <a:xfrm>
            <a:off x="628560" y="437400"/>
            <a:ext cx="7886160" cy="997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en-US" sz="3600" spc="-1" strike="noStrike">
                <a:solidFill>
                  <a:srgbClr val="000000"/>
                </a:solidFill>
                <a:latin typeface="맑은 고딕"/>
              </a:rPr>
              <a:t>Bayes filter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366" name="CustomShape 2"/>
          <p:cNvSpPr/>
          <p:nvPr/>
        </p:nvSpPr>
        <p:spPr>
          <a:xfrm>
            <a:off x="576360" y="1729440"/>
            <a:ext cx="3588840" cy="3076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-US" sz="2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Continuous case:</a:t>
            </a:r>
            <a:endParaRPr b="0" lang="en-US" sz="28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-US" sz="2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Discrete case: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367" name="" descr=""/>
          <p:cNvPicPr/>
          <p:nvPr/>
        </p:nvPicPr>
        <p:blipFill>
          <a:blip r:embed="rId1"/>
          <a:stretch/>
        </p:blipFill>
        <p:spPr>
          <a:xfrm>
            <a:off x="749160" y="2476440"/>
            <a:ext cx="8089560" cy="1206000"/>
          </a:xfrm>
          <a:prstGeom prst="rect">
            <a:avLst/>
          </a:prstGeom>
          <a:ln>
            <a:noFill/>
          </a:ln>
        </p:spPr>
      </p:pic>
      <p:pic>
        <p:nvPicPr>
          <p:cNvPr id="368" name="" descr=""/>
          <p:cNvPicPr/>
          <p:nvPr/>
        </p:nvPicPr>
        <p:blipFill>
          <a:blip r:embed="rId2"/>
          <a:stretch/>
        </p:blipFill>
        <p:spPr>
          <a:xfrm>
            <a:off x="825480" y="4952880"/>
            <a:ext cx="7569000" cy="10663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CustomShape 1"/>
          <p:cNvSpPr/>
          <p:nvPr/>
        </p:nvSpPr>
        <p:spPr>
          <a:xfrm>
            <a:off x="628560" y="437400"/>
            <a:ext cx="7886160" cy="997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en-US" sz="3600" spc="-1" strike="noStrike">
                <a:solidFill>
                  <a:srgbClr val="000000"/>
                </a:solidFill>
                <a:latin typeface="맑은 고딕"/>
              </a:rPr>
              <a:t>Bayes filter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370" name="CustomShape 2"/>
          <p:cNvSpPr/>
          <p:nvPr/>
        </p:nvSpPr>
        <p:spPr>
          <a:xfrm>
            <a:off x="628560" y="1670760"/>
            <a:ext cx="8409960" cy="4798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343080" indent="-342360">
              <a:lnSpc>
                <a:spcPct val="100000"/>
              </a:lnSpc>
              <a:spcBef>
                <a:spcPts val="479"/>
              </a:spcBef>
              <a:buClr>
                <a:srgbClr val="0033cc"/>
              </a:buClr>
              <a:buSzPct val="120000"/>
              <a:buFont typeface="Symbol"/>
              <a:buChar char=""/>
            </a:pPr>
            <a:r>
              <a:rPr b="1" lang="en-US" sz="2400" spc="-1" strike="noStrike">
                <a:solidFill>
                  <a:srgbClr val="cc3300"/>
                </a:solidFill>
                <a:latin typeface="Verdana"/>
                <a:ea typeface="ＭＳ Ｐゴシック"/>
              </a:rPr>
              <a:t>Given:</a:t>
            </a:r>
            <a:endParaRPr b="0" lang="en-US" sz="2400" spc="-1" strike="noStrike">
              <a:latin typeface="Arial"/>
            </a:endParaRPr>
          </a:p>
          <a:p>
            <a:pPr lvl="1" marL="743040" indent="-285120">
              <a:lnSpc>
                <a:spcPct val="100000"/>
              </a:lnSpc>
              <a:spcBef>
                <a:spcPts val="479"/>
              </a:spcBef>
              <a:buClr>
                <a:srgbClr val="0033cc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Stream of observations </a:t>
            </a:r>
            <a:r>
              <a:rPr b="0" i="1" lang="en-US" sz="24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z</a:t>
            </a:r>
            <a:r>
              <a:rPr b="0" lang="en-US" sz="24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 and action data </a:t>
            </a:r>
            <a:r>
              <a:rPr b="0" i="1" lang="en-US" sz="24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u: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US" sz="2400" spc="-1" strike="noStrike">
              <a:latin typeface="Arial"/>
            </a:endParaRPr>
          </a:p>
          <a:p>
            <a:pPr lvl="1" marL="743040" indent="-285120">
              <a:lnSpc>
                <a:spcPct val="100000"/>
              </a:lnSpc>
              <a:spcBef>
                <a:spcPts val="479"/>
              </a:spcBef>
              <a:buClr>
                <a:srgbClr val="0033cc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33cc"/>
                </a:solidFill>
                <a:latin typeface="Verdana"/>
                <a:ea typeface="ＭＳ Ｐゴシック"/>
              </a:rPr>
              <a:t>Sensor model</a:t>
            </a:r>
            <a:r>
              <a:rPr b="0" lang="en-US" sz="24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 </a:t>
            </a:r>
            <a:r>
              <a:rPr b="0" i="1" lang="en-US" sz="24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P(z|x).</a:t>
            </a:r>
            <a:endParaRPr b="0" lang="en-US" sz="2400" spc="-1" strike="noStrike">
              <a:latin typeface="Arial"/>
            </a:endParaRPr>
          </a:p>
          <a:p>
            <a:pPr lvl="1" marL="743040" indent="-285120">
              <a:lnSpc>
                <a:spcPct val="100000"/>
              </a:lnSpc>
              <a:spcBef>
                <a:spcPts val="479"/>
              </a:spcBef>
              <a:buClr>
                <a:srgbClr val="0033cc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33cc"/>
                </a:solidFill>
                <a:latin typeface="Verdana"/>
                <a:ea typeface="ＭＳ Ｐゴシック"/>
              </a:rPr>
              <a:t>Action model</a:t>
            </a:r>
            <a:r>
              <a:rPr b="0" lang="en-US" sz="24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 </a:t>
            </a:r>
            <a:r>
              <a:rPr b="0" i="1" lang="en-US" sz="24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P(x|u,x’)</a:t>
            </a:r>
            <a:r>
              <a:rPr b="0" lang="en-US" sz="24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.</a:t>
            </a:r>
            <a:endParaRPr b="0" lang="en-US" sz="2400" spc="-1" strike="noStrike">
              <a:latin typeface="Arial"/>
            </a:endParaRPr>
          </a:p>
          <a:p>
            <a:pPr lvl="1" marL="743040" indent="-285120">
              <a:lnSpc>
                <a:spcPct val="100000"/>
              </a:lnSpc>
              <a:spcBef>
                <a:spcPts val="479"/>
              </a:spcBef>
              <a:buClr>
                <a:srgbClr val="0033cc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33cc"/>
                </a:solidFill>
                <a:latin typeface="Verdana"/>
                <a:ea typeface="ＭＳ Ｐゴシック"/>
              </a:rPr>
              <a:t>Prior</a:t>
            </a:r>
            <a:r>
              <a:rPr b="0" lang="en-US" sz="24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 probability of the system state </a:t>
            </a:r>
            <a:r>
              <a:rPr b="0" i="1" lang="en-US" sz="24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P(x).</a:t>
            </a:r>
            <a:endParaRPr b="0" lang="en-US" sz="2400" spc="-1" strike="noStrike"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961"/>
              </a:spcBef>
              <a:buClr>
                <a:srgbClr val="0033cc"/>
              </a:buClr>
              <a:buSzPct val="120000"/>
              <a:buFont typeface="Symbol"/>
              <a:buChar char=""/>
            </a:pPr>
            <a:r>
              <a:rPr b="1" lang="en-US" sz="2400" spc="-1" strike="noStrike">
                <a:solidFill>
                  <a:srgbClr val="cc3300"/>
                </a:solidFill>
                <a:latin typeface="Verdana"/>
                <a:ea typeface="ＭＳ Ｐゴシック"/>
              </a:rPr>
              <a:t>Wanted: </a:t>
            </a:r>
            <a:endParaRPr b="0" lang="en-US" sz="2400" spc="-1" strike="noStrike">
              <a:latin typeface="Arial"/>
            </a:endParaRPr>
          </a:p>
          <a:p>
            <a:pPr lvl="1" marL="743040" indent="-285120">
              <a:lnSpc>
                <a:spcPct val="100000"/>
              </a:lnSpc>
              <a:spcBef>
                <a:spcPts val="479"/>
              </a:spcBef>
              <a:buClr>
                <a:srgbClr val="0033cc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Estimate of the state </a:t>
            </a:r>
            <a:r>
              <a:rPr b="0" i="1" lang="en-US" sz="24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X</a:t>
            </a:r>
            <a:r>
              <a:rPr b="0" lang="en-US" sz="24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 of a </a:t>
            </a:r>
            <a:r>
              <a:rPr b="0" lang="en-US" sz="2400" spc="-1" strike="noStrike">
                <a:solidFill>
                  <a:srgbClr val="0033cc"/>
                </a:solidFill>
                <a:latin typeface="Verdana"/>
                <a:ea typeface="ＭＳ Ｐゴシック"/>
              </a:rPr>
              <a:t>dynamical system.</a:t>
            </a:r>
            <a:endParaRPr b="0" lang="en-US" sz="2400" spc="-1" strike="noStrike">
              <a:latin typeface="Arial"/>
            </a:endParaRPr>
          </a:p>
          <a:p>
            <a:pPr lvl="1" marL="743040" indent="-285120">
              <a:lnSpc>
                <a:spcPct val="100000"/>
              </a:lnSpc>
              <a:spcBef>
                <a:spcPts val="479"/>
              </a:spcBef>
              <a:buClr>
                <a:srgbClr val="0033cc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The posterior of the state is also called</a:t>
            </a:r>
            <a:r>
              <a:rPr b="1" lang="en-US" sz="2400" spc="-1" strike="noStrike">
                <a:solidFill>
                  <a:srgbClr val="cc3300"/>
                </a:solidFill>
                <a:latin typeface="Verdana"/>
                <a:ea typeface="ＭＳ Ｐゴシック"/>
              </a:rPr>
              <a:t> Belief</a:t>
            </a:r>
            <a:r>
              <a:rPr b="0" lang="en-US" sz="24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: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371" name="" descr=""/>
          <p:cNvPicPr/>
          <p:nvPr/>
        </p:nvPicPr>
        <p:blipFill>
          <a:blip r:embed="rId1"/>
          <a:stretch/>
        </p:blipFill>
        <p:spPr>
          <a:xfrm>
            <a:off x="2438280" y="5803920"/>
            <a:ext cx="4304880" cy="520200"/>
          </a:xfrm>
          <a:prstGeom prst="rect">
            <a:avLst/>
          </a:prstGeom>
          <a:ln>
            <a:noFill/>
          </a:ln>
        </p:spPr>
      </p:pic>
      <p:pic>
        <p:nvPicPr>
          <p:cNvPr id="372" name="" descr=""/>
          <p:cNvPicPr/>
          <p:nvPr/>
        </p:nvPicPr>
        <p:blipFill>
          <a:blip r:embed="rId2"/>
          <a:stretch/>
        </p:blipFill>
        <p:spPr>
          <a:xfrm>
            <a:off x="3174840" y="2514600"/>
            <a:ext cx="2882520" cy="5202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CustomShape 1"/>
          <p:cNvSpPr/>
          <p:nvPr/>
        </p:nvSpPr>
        <p:spPr>
          <a:xfrm>
            <a:off x="628560" y="437400"/>
            <a:ext cx="7886160" cy="997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en-US" sz="3600" spc="-1" strike="noStrike">
                <a:solidFill>
                  <a:srgbClr val="000000"/>
                </a:solidFill>
                <a:latin typeface="맑은 고딕"/>
              </a:rPr>
              <a:t>Bayes filter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374" name="Picture 4" descr=""/>
          <p:cNvPicPr/>
          <p:nvPr/>
        </p:nvPicPr>
        <p:blipFill>
          <a:blip r:embed="rId1"/>
          <a:stretch/>
        </p:blipFill>
        <p:spPr>
          <a:xfrm>
            <a:off x="808920" y="2617920"/>
            <a:ext cx="7525440" cy="3592440"/>
          </a:xfrm>
          <a:prstGeom prst="rect">
            <a:avLst/>
          </a:prstGeom>
          <a:ln>
            <a:noFill/>
          </a:ln>
        </p:spPr>
      </p:pic>
      <p:sp>
        <p:nvSpPr>
          <p:cNvPr id="375" name="CustomShape 2"/>
          <p:cNvSpPr/>
          <p:nvPr/>
        </p:nvSpPr>
        <p:spPr>
          <a:xfrm>
            <a:off x="808920" y="1762200"/>
            <a:ext cx="8001720" cy="95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맑은 고딕"/>
                <a:ea typeface="DejaVu Sans"/>
              </a:rPr>
              <a:t>Use all measured data(Z</a:t>
            </a:r>
            <a:r>
              <a:rPr b="0" lang="en-US" sz="1800" spc="-1" strike="noStrike" baseline="-25000">
                <a:solidFill>
                  <a:srgbClr val="000000"/>
                </a:solidFill>
                <a:latin typeface="맑은 고딕"/>
                <a:ea typeface="DejaVu Sans"/>
              </a:rPr>
              <a:t>1:t</a:t>
            </a:r>
            <a:r>
              <a:rPr b="0" lang="en-US" sz="1800" spc="-1" strike="noStrike">
                <a:solidFill>
                  <a:srgbClr val="000000"/>
                </a:solidFill>
                <a:latin typeface="맑은 고딕"/>
                <a:ea typeface="DejaVu Sans"/>
              </a:rPr>
              <a:t>) and all control input(U</a:t>
            </a:r>
            <a:r>
              <a:rPr b="0" lang="en-US" sz="1800" spc="-1" strike="noStrike" baseline="-25000">
                <a:solidFill>
                  <a:srgbClr val="000000"/>
                </a:solidFill>
                <a:latin typeface="맑은 고딕"/>
                <a:ea typeface="DejaVu Sans"/>
              </a:rPr>
              <a:t>1:t</a:t>
            </a:r>
            <a:r>
              <a:rPr b="0" lang="en-US" sz="1800" spc="-1" strike="noStrike">
                <a:solidFill>
                  <a:srgbClr val="000000"/>
                </a:solidFill>
                <a:latin typeface="맑은 고딕"/>
                <a:ea typeface="DejaVu Sans"/>
              </a:rPr>
              <a:t>) but because of Markov Assumption, Bayes filter use only current input/measurement and one time earlier belief 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CustomShape 1"/>
          <p:cNvSpPr/>
          <p:nvPr/>
        </p:nvSpPr>
        <p:spPr>
          <a:xfrm>
            <a:off x="628560" y="437400"/>
            <a:ext cx="7886160" cy="997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en-US" sz="3600" spc="-1" strike="noStrike">
                <a:solidFill>
                  <a:srgbClr val="000000"/>
                </a:solidFill>
                <a:latin typeface="맑은 고딕"/>
              </a:rPr>
              <a:t>Bayes filter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102" name="그림 2" descr=""/>
          <p:cNvPicPr/>
          <p:nvPr/>
        </p:nvPicPr>
        <p:blipFill>
          <a:blip r:embed="rId1"/>
          <a:stretch/>
        </p:blipFill>
        <p:spPr>
          <a:xfrm>
            <a:off x="1355400" y="2019960"/>
            <a:ext cx="6681240" cy="38768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CustomShape 1"/>
          <p:cNvSpPr/>
          <p:nvPr/>
        </p:nvSpPr>
        <p:spPr>
          <a:xfrm>
            <a:off x="628560" y="437400"/>
            <a:ext cx="7886160" cy="997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en-US" sz="3600" spc="-1" strike="noStrike">
                <a:solidFill>
                  <a:srgbClr val="000000"/>
                </a:solidFill>
                <a:latin typeface="맑은 고딕"/>
              </a:rPr>
              <a:t>Bayes filter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377" name="Picture 3" descr=""/>
          <p:cNvPicPr/>
          <p:nvPr/>
        </p:nvPicPr>
        <p:blipFill>
          <a:blip r:embed="rId1"/>
          <a:stretch/>
        </p:blipFill>
        <p:spPr>
          <a:xfrm>
            <a:off x="1161000" y="3221280"/>
            <a:ext cx="6145920" cy="2294640"/>
          </a:xfrm>
          <a:prstGeom prst="rect">
            <a:avLst/>
          </a:prstGeom>
          <a:ln>
            <a:noFill/>
          </a:ln>
        </p:spPr>
      </p:pic>
      <p:sp>
        <p:nvSpPr>
          <p:cNvPr id="378" name="CustomShape 2"/>
          <p:cNvSpPr/>
          <p:nvPr/>
        </p:nvSpPr>
        <p:spPr>
          <a:xfrm>
            <a:off x="5985360" y="4302360"/>
            <a:ext cx="864360" cy="70560"/>
          </a:xfrm>
          <a:prstGeom prst="rightArrow">
            <a:avLst>
              <a:gd name="adj1" fmla="val 50000"/>
              <a:gd name="adj2" fmla="val 302775"/>
            </a:avLst>
          </a:prstGeom>
          <a:solidFill>
            <a:schemeClr val="accent1"/>
          </a:solidFill>
          <a:ln w="936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79" name="CustomShape 3"/>
          <p:cNvSpPr/>
          <p:nvPr/>
        </p:nvSpPr>
        <p:spPr>
          <a:xfrm>
            <a:off x="6993360" y="4013280"/>
            <a:ext cx="1294560" cy="63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  <a:spcBef>
                <a:spcPts val="901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HY헤드라인M"/>
                <a:ea typeface="HY헤드라인M"/>
              </a:rPr>
              <a:t>Control Update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80" name="CustomShape 4"/>
          <p:cNvSpPr/>
          <p:nvPr/>
        </p:nvSpPr>
        <p:spPr>
          <a:xfrm rot="5400000">
            <a:off x="3813120" y="5180040"/>
            <a:ext cx="961200" cy="69840"/>
          </a:xfrm>
          <a:prstGeom prst="rightArrow">
            <a:avLst>
              <a:gd name="adj1" fmla="val 50000"/>
              <a:gd name="adj2" fmla="val 478892"/>
            </a:avLst>
          </a:prstGeom>
          <a:solidFill>
            <a:schemeClr val="accent1"/>
          </a:solidFill>
          <a:ln w="936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81" name="CustomShape 5"/>
          <p:cNvSpPr/>
          <p:nvPr/>
        </p:nvSpPr>
        <p:spPr>
          <a:xfrm>
            <a:off x="2818440" y="5769360"/>
            <a:ext cx="287892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  <a:spcBef>
                <a:spcPts val="901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HY헤드라인M"/>
                <a:ea typeface="HY헤드라인M"/>
              </a:rPr>
              <a:t>Measurement update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382" name="그림 7" descr=""/>
          <p:cNvPicPr/>
          <p:nvPr/>
        </p:nvPicPr>
        <p:blipFill>
          <a:blip r:embed="rId2"/>
          <a:stretch/>
        </p:blipFill>
        <p:spPr>
          <a:xfrm>
            <a:off x="1803240" y="2266560"/>
            <a:ext cx="2347200" cy="332640"/>
          </a:xfrm>
          <a:prstGeom prst="rect">
            <a:avLst/>
          </a:prstGeom>
          <a:ln>
            <a:noFill/>
          </a:ln>
        </p:spPr>
      </p:pic>
      <p:pic>
        <p:nvPicPr>
          <p:cNvPr id="383" name="그림 8" descr=""/>
          <p:cNvPicPr/>
          <p:nvPr/>
        </p:nvPicPr>
        <p:blipFill>
          <a:blip r:embed="rId3"/>
          <a:stretch/>
        </p:blipFill>
        <p:spPr>
          <a:xfrm>
            <a:off x="1838160" y="2693160"/>
            <a:ext cx="2454480" cy="378000"/>
          </a:xfrm>
          <a:prstGeom prst="rect">
            <a:avLst/>
          </a:prstGeom>
          <a:ln>
            <a:noFill/>
          </a:ln>
        </p:spPr>
      </p:pic>
      <p:sp>
        <p:nvSpPr>
          <p:cNvPr id="384" name="CustomShape 6"/>
          <p:cNvSpPr/>
          <p:nvPr/>
        </p:nvSpPr>
        <p:spPr>
          <a:xfrm>
            <a:off x="4572000" y="2171520"/>
            <a:ext cx="2671560" cy="912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맑은 고딕"/>
                <a:ea typeface="DejaVu Sans"/>
              </a:rPr>
              <a:t>x : State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맑은 고딕"/>
                <a:ea typeface="DejaVu Sans"/>
              </a:rPr>
              <a:t>z : Measurement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맑은 고딕"/>
                <a:ea typeface="DejaVu Sans"/>
              </a:rPr>
              <a:t>u : Control Input 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CustomShape 1"/>
          <p:cNvSpPr/>
          <p:nvPr/>
        </p:nvSpPr>
        <p:spPr>
          <a:xfrm>
            <a:off x="628560" y="437400"/>
            <a:ext cx="7886160" cy="997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en-US" sz="3600" spc="-1" strike="noStrike">
                <a:solidFill>
                  <a:srgbClr val="000000"/>
                </a:solidFill>
                <a:latin typeface="맑은 고딕"/>
              </a:rPr>
              <a:t>Bayes filter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386" name="그림 2" descr=""/>
          <p:cNvPicPr/>
          <p:nvPr/>
        </p:nvPicPr>
        <p:blipFill>
          <a:blip r:embed="rId1"/>
          <a:stretch/>
        </p:blipFill>
        <p:spPr>
          <a:xfrm>
            <a:off x="546120" y="1989720"/>
            <a:ext cx="5792400" cy="982080"/>
          </a:xfrm>
          <a:prstGeom prst="rect">
            <a:avLst/>
          </a:prstGeom>
          <a:ln>
            <a:noFill/>
          </a:ln>
        </p:spPr>
      </p:pic>
      <p:pic>
        <p:nvPicPr>
          <p:cNvPr id="387" name="그림 3" descr=""/>
          <p:cNvPicPr/>
          <p:nvPr/>
        </p:nvPicPr>
        <p:blipFill>
          <a:blip r:embed="rId2"/>
          <a:stretch/>
        </p:blipFill>
        <p:spPr>
          <a:xfrm>
            <a:off x="6410880" y="2208240"/>
            <a:ext cx="2555280" cy="544680"/>
          </a:xfrm>
          <a:prstGeom prst="rect">
            <a:avLst/>
          </a:prstGeom>
          <a:ln w="12600">
            <a:solidFill>
              <a:srgbClr val="ff0000"/>
            </a:solidFill>
            <a:round/>
          </a:ln>
        </p:spPr>
      </p:pic>
      <p:pic>
        <p:nvPicPr>
          <p:cNvPr id="388" name="그림 4" descr=""/>
          <p:cNvPicPr/>
          <p:nvPr/>
        </p:nvPicPr>
        <p:blipFill>
          <a:blip r:embed="rId3"/>
          <a:stretch/>
        </p:blipFill>
        <p:spPr>
          <a:xfrm>
            <a:off x="5793840" y="3087000"/>
            <a:ext cx="3065760" cy="296640"/>
          </a:xfrm>
          <a:prstGeom prst="rect">
            <a:avLst/>
          </a:prstGeom>
          <a:ln w="12600">
            <a:solidFill>
              <a:srgbClr val="ff0000"/>
            </a:solidFill>
            <a:round/>
          </a:ln>
        </p:spPr>
      </p:pic>
      <p:pic>
        <p:nvPicPr>
          <p:cNvPr id="389" name="그림 5" descr=""/>
          <p:cNvPicPr/>
          <p:nvPr/>
        </p:nvPicPr>
        <p:blipFill>
          <a:blip r:embed="rId4"/>
          <a:srcRect l="32464" t="-2593" r="0" b="0"/>
          <a:stretch/>
        </p:blipFill>
        <p:spPr>
          <a:xfrm>
            <a:off x="2206440" y="3087000"/>
            <a:ext cx="3175920" cy="360000"/>
          </a:xfrm>
          <a:prstGeom prst="rect">
            <a:avLst/>
          </a:prstGeom>
          <a:ln>
            <a:noFill/>
          </a:ln>
        </p:spPr>
      </p:pic>
      <p:pic>
        <p:nvPicPr>
          <p:cNvPr id="390" name="그림 6" descr=""/>
          <p:cNvPicPr/>
          <p:nvPr/>
        </p:nvPicPr>
        <p:blipFill>
          <a:blip r:embed="rId5"/>
          <a:stretch/>
        </p:blipFill>
        <p:spPr>
          <a:xfrm>
            <a:off x="1329480" y="3808440"/>
            <a:ext cx="3182760" cy="519840"/>
          </a:xfrm>
          <a:prstGeom prst="rect">
            <a:avLst/>
          </a:prstGeom>
          <a:ln>
            <a:noFill/>
          </a:ln>
        </p:spPr>
      </p:pic>
      <p:sp>
        <p:nvSpPr>
          <p:cNvPr id="391" name="Line 2"/>
          <p:cNvSpPr/>
          <p:nvPr/>
        </p:nvSpPr>
        <p:spPr>
          <a:xfrm>
            <a:off x="687600" y="2575080"/>
            <a:ext cx="1317240" cy="0"/>
          </a:xfrm>
          <a:prstGeom prst="line">
            <a:avLst/>
          </a:prstGeom>
          <a:ln>
            <a:solidFill>
              <a:srgbClr val="5597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2" name="Line 3"/>
          <p:cNvSpPr/>
          <p:nvPr/>
        </p:nvSpPr>
        <p:spPr>
          <a:xfrm flipV="1">
            <a:off x="3638160" y="3447720"/>
            <a:ext cx="1744560" cy="1440"/>
          </a:xfrm>
          <a:prstGeom prst="line">
            <a:avLst/>
          </a:prstGeom>
          <a:ln>
            <a:solidFill>
              <a:srgbClr val="5597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3" name="CustomShape 4"/>
          <p:cNvSpPr/>
          <p:nvPr/>
        </p:nvSpPr>
        <p:spPr>
          <a:xfrm flipH="1">
            <a:off x="4101480" y="3447720"/>
            <a:ext cx="301320" cy="452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tailEnd len="med" type="triangle" w="med"/>
          </a:ln>
          <a:effectLst>
            <a:outerShdw blurRad="40000" dir="5400000" dist="23040" rotWithShape="0">
              <a:srgbClr val="000000">
                <a:alpha val="35000"/>
              </a:srgb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/>
        </p:style>
      </p:sp>
      <p:sp>
        <p:nvSpPr>
          <p:cNvPr id="394" name="CustomShape 5"/>
          <p:cNvSpPr/>
          <p:nvPr/>
        </p:nvSpPr>
        <p:spPr>
          <a:xfrm>
            <a:off x="1329480" y="2575440"/>
            <a:ext cx="372600" cy="1324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tailEnd len="med" type="triangle" w="med"/>
          </a:ln>
          <a:effectLst>
            <a:outerShdw blurRad="40000" dir="5400000" dist="23040" rotWithShape="0">
              <a:srgbClr val="000000">
                <a:alpha val="35000"/>
              </a:srgb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/>
        </p:style>
      </p:sp>
      <p:pic>
        <p:nvPicPr>
          <p:cNvPr id="395" name="그림 11" descr=""/>
          <p:cNvPicPr/>
          <p:nvPr/>
        </p:nvPicPr>
        <p:blipFill>
          <a:blip r:embed="rId6"/>
          <a:stretch/>
        </p:blipFill>
        <p:spPr>
          <a:xfrm>
            <a:off x="1017360" y="4472640"/>
            <a:ext cx="5716800" cy="1006560"/>
          </a:xfrm>
          <a:prstGeom prst="rect">
            <a:avLst/>
          </a:prstGeom>
          <a:ln>
            <a:noFill/>
          </a:ln>
        </p:spPr>
      </p:pic>
      <p:pic>
        <p:nvPicPr>
          <p:cNvPr id="396" name="그림 12" descr=""/>
          <p:cNvPicPr/>
          <p:nvPr/>
        </p:nvPicPr>
        <p:blipFill>
          <a:blip r:embed="rId7"/>
          <a:stretch/>
        </p:blipFill>
        <p:spPr>
          <a:xfrm>
            <a:off x="5793840" y="4329000"/>
            <a:ext cx="2445480" cy="524880"/>
          </a:xfrm>
          <a:prstGeom prst="rect">
            <a:avLst/>
          </a:prstGeom>
          <a:ln w="12600">
            <a:solidFill>
              <a:srgbClr val="ff0000"/>
            </a:solidFill>
            <a:round/>
          </a:ln>
        </p:spPr>
      </p:pic>
      <p:sp>
        <p:nvSpPr>
          <p:cNvPr id="397" name="Line 6"/>
          <p:cNvSpPr/>
          <p:nvPr/>
        </p:nvSpPr>
        <p:spPr>
          <a:xfrm>
            <a:off x="2365560" y="5279400"/>
            <a:ext cx="1887480" cy="0"/>
          </a:xfrm>
          <a:prstGeom prst="line">
            <a:avLst/>
          </a:prstGeom>
          <a:ln>
            <a:solidFill>
              <a:srgbClr val="5597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98" name="그림 14" descr=""/>
          <p:cNvPicPr/>
          <p:nvPr/>
        </p:nvPicPr>
        <p:blipFill>
          <a:blip r:embed="rId8"/>
          <a:stretch/>
        </p:blipFill>
        <p:spPr>
          <a:xfrm>
            <a:off x="1147320" y="5580000"/>
            <a:ext cx="3910680" cy="339840"/>
          </a:xfrm>
          <a:prstGeom prst="rect">
            <a:avLst/>
          </a:prstGeom>
          <a:ln>
            <a:noFill/>
          </a:ln>
        </p:spPr>
      </p:pic>
      <p:sp>
        <p:nvSpPr>
          <p:cNvPr id="399" name="CustomShape 7"/>
          <p:cNvSpPr/>
          <p:nvPr/>
        </p:nvSpPr>
        <p:spPr>
          <a:xfrm flipH="1">
            <a:off x="2499120" y="5279400"/>
            <a:ext cx="808920" cy="343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tailEnd len="med" type="triangle" w="med"/>
          </a:ln>
          <a:effectLst>
            <a:outerShdw blurRad="40000" dir="5400000" dist="23040" rotWithShape="0">
              <a:srgbClr val="000000">
                <a:alpha val="35000"/>
              </a:srgb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/>
        </p:style>
      </p:sp>
      <p:sp>
        <p:nvSpPr>
          <p:cNvPr id="400" name="Line 8"/>
          <p:cNvSpPr/>
          <p:nvPr/>
        </p:nvSpPr>
        <p:spPr>
          <a:xfrm>
            <a:off x="4403880" y="5279400"/>
            <a:ext cx="1887840" cy="0"/>
          </a:xfrm>
          <a:prstGeom prst="line">
            <a:avLst/>
          </a:prstGeom>
          <a:ln>
            <a:solidFill>
              <a:srgbClr val="5597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01" name="그림 17" descr=""/>
          <p:cNvPicPr/>
          <p:nvPr/>
        </p:nvPicPr>
        <p:blipFill>
          <a:blip r:embed="rId9"/>
          <a:stretch/>
        </p:blipFill>
        <p:spPr>
          <a:xfrm>
            <a:off x="5802120" y="5669280"/>
            <a:ext cx="689760" cy="273960"/>
          </a:xfrm>
          <a:prstGeom prst="rect">
            <a:avLst/>
          </a:prstGeom>
          <a:ln>
            <a:noFill/>
          </a:ln>
        </p:spPr>
      </p:pic>
      <p:sp>
        <p:nvSpPr>
          <p:cNvPr id="402" name="CustomShape 9"/>
          <p:cNvSpPr/>
          <p:nvPr/>
        </p:nvSpPr>
        <p:spPr>
          <a:xfrm>
            <a:off x="5369400" y="5279400"/>
            <a:ext cx="489960" cy="381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tailEnd len="med" type="triangle" w="med"/>
          </a:ln>
          <a:effectLst>
            <a:outerShdw blurRad="40000" dir="5400000" dist="23040" rotWithShape="0">
              <a:srgbClr val="000000">
                <a:alpha val="35000"/>
              </a:srgb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/>
        </p:style>
      </p:sp>
      <p:sp>
        <p:nvSpPr>
          <p:cNvPr id="403" name="CustomShape 10"/>
          <p:cNvSpPr/>
          <p:nvPr/>
        </p:nvSpPr>
        <p:spPr>
          <a:xfrm>
            <a:off x="6675480" y="5479200"/>
            <a:ext cx="1919880" cy="647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zh-CN" sz="1800" spc="-1" strike="noStrike">
                <a:latin typeface="Arial"/>
              </a:rPr>
              <a:t>왼 수식은 오타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\bar{bel}(x_{t-1})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CustomShape 1"/>
          <p:cNvSpPr/>
          <p:nvPr/>
        </p:nvSpPr>
        <p:spPr>
          <a:xfrm>
            <a:off x="628560" y="437400"/>
            <a:ext cx="7886160" cy="997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en-US" sz="3600" spc="-1" strike="noStrike">
                <a:solidFill>
                  <a:srgbClr val="000000"/>
                </a:solidFill>
                <a:latin typeface="맑은 고딕"/>
              </a:rPr>
              <a:t>Bayes filter</a:t>
            </a:r>
            <a:endParaRPr b="0" lang="en-US" sz="3600" spc="-1" strike="noStrike">
              <a:latin typeface="Arial"/>
            </a:endParaRPr>
          </a:p>
        </p:txBody>
      </p:sp>
      <p:grpSp>
        <p:nvGrpSpPr>
          <p:cNvPr id="405" name="Group 2"/>
          <p:cNvGrpSpPr/>
          <p:nvPr/>
        </p:nvGrpSpPr>
        <p:grpSpPr>
          <a:xfrm>
            <a:off x="534240" y="1686240"/>
            <a:ext cx="6779160" cy="4538880"/>
            <a:chOff x="534240" y="1686240"/>
            <a:chExt cx="6779160" cy="4538880"/>
          </a:xfrm>
        </p:grpSpPr>
        <p:grpSp>
          <p:nvGrpSpPr>
            <p:cNvPr id="406" name="Group 3"/>
            <p:cNvGrpSpPr/>
            <p:nvPr/>
          </p:nvGrpSpPr>
          <p:grpSpPr>
            <a:xfrm>
              <a:off x="1004760" y="1686240"/>
              <a:ext cx="6308640" cy="4538880"/>
              <a:chOff x="1004760" y="1686240"/>
              <a:chExt cx="6308640" cy="4538880"/>
            </a:xfrm>
          </p:grpSpPr>
          <p:sp>
            <p:nvSpPr>
              <p:cNvPr id="407" name="CustomShape 4"/>
              <p:cNvSpPr/>
              <p:nvPr/>
            </p:nvSpPr>
            <p:spPr>
              <a:xfrm>
                <a:off x="1941480" y="5692320"/>
                <a:ext cx="5371920" cy="532800"/>
              </a:xfrm>
              <a:prstGeom prst="rect">
                <a:avLst/>
              </a:prstGeom>
              <a:solidFill>
                <a:srgbClr val="ffff99"/>
              </a:solidFill>
              <a:ln w="9360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08" name="CustomShape 5"/>
              <p:cNvSpPr/>
              <p:nvPr/>
            </p:nvSpPr>
            <p:spPr>
              <a:xfrm>
                <a:off x="1004760" y="1686240"/>
                <a:ext cx="958680" cy="467280"/>
              </a:xfrm>
              <a:prstGeom prst="rect">
                <a:avLst/>
              </a:prstGeom>
              <a:solidFill>
                <a:srgbClr val="ffff99"/>
              </a:solidFill>
              <a:ln w="9360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409" name="Group 6"/>
            <p:cNvGrpSpPr/>
            <p:nvPr/>
          </p:nvGrpSpPr>
          <p:grpSpPr>
            <a:xfrm>
              <a:off x="570240" y="2293200"/>
              <a:ext cx="992880" cy="333000"/>
              <a:chOff x="570240" y="2293200"/>
              <a:chExt cx="992880" cy="333000"/>
            </a:xfrm>
          </p:grpSpPr>
          <p:sp>
            <p:nvSpPr>
              <p:cNvPr id="410" name="CustomShape 7"/>
              <p:cNvSpPr/>
              <p:nvPr/>
            </p:nvSpPr>
            <p:spPr>
              <a:xfrm>
                <a:off x="570240" y="2293200"/>
                <a:ext cx="992880" cy="333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spAutoFit/>
              </a:bodyPr>
              <a:p>
                <a:pPr marL="216000" indent="-216000" algn="ctr">
                  <a:lnSpc>
                    <a:spcPct val="100000"/>
                  </a:lnSpc>
                  <a:buClr>
                    <a:srgbClr val="0033cc"/>
                  </a:buClr>
                  <a:buFont typeface="Symbol"/>
                  <a:buChar char=""/>
                </a:pPr>
                <a:r>
                  <a:rPr b="1" lang="en-US" sz="1600" spc="-1" strike="noStrike">
                    <a:solidFill>
                      <a:srgbClr val="0033cc"/>
                    </a:solidFill>
                    <a:latin typeface="Arial"/>
                    <a:ea typeface="ＭＳ Ｐゴシック"/>
                  </a:rPr>
                  <a:t>Bayes</a:t>
                </a:r>
                <a:endParaRPr b="0" lang="en-US" sz="1600" spc="-1" strike="noStrike">
                  <a:latin typeface="Arial"/>
                </a:endParaRPr>
              </a:p>
            </p:txBody>
          </p:sp>
        </p:grpSp>
        <p:grpSp>
          <p:nvGrpSpPr>
            <p:cNvPr id="411" name="Group 8"/>
            <p:cNvGrpSpPr/>
            <p:nvPr/>
          </p:nvGrpSpPr>
          <p:grpSpPr>
            <a:xfrm>
              <a:off x="559080" y="2886480"/>
              <a:ext cx="1105920" cy="333000"/>
              <a:chOff x="559080" y="2886480"/>
              <a:chExt cx="1105920" cy="333000"/>
            </a:xfrm>
          </p:grpSpPr>
          <p:sp>
            <p:nvSpPr>
              <p:cNvPr id="412" name="CustomShape 9"/>
              <p:cNvSpPr/>
              <p:nvPr/>
            </p:nvSpPr>
            <p:spPr>
              <a:xfrm>
                <a:off x="559080" y="2886480"/>
                <a:ext cx="1105920" cy="333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spAutoFit/>
              </a:bodyPr>
              <a:p>
                <a:pPr marL="216000" indent="-216000" algn="ctr">
                  <a:lnSpc>
                    <a:spcPct val="100000"/>
                  </a:lnSpc>
                  <a:buClr>
                    <a:srgbClr val="0033cc"/>
                  </a:buClr>
                  <a:buFont typeface="Symbol"/>
                  <a:buChar char=""/>
                </a:pPr>
                <a:r>
                  <a:rPr b="1" lang="en-US" sz="1600" spc="-1" strike="noStrike">
                    <a:solidFill>
                      <a:srgbClr val="0033cc"/>
                    </a:solidFill>
                    <a:latin typeface="Arial"/>
                    <a:ea typeface="ＭＳ Ｐゴシック"/>
                  </a:rPr>
                  <a:t>Markov</a:t>
                </a:r>
                <a:endParaRPr b="0" lang="en-US" sz="1600" spc="-1" strike="noStrike">
                  <a:latin typeface="Arial"/>
                </a:endParaRPr>
              </a:p>
            </p:txBody>
          </p:sp>
        </p:grpSp>
        <p:grpSp>
          <p:nvGrpSpPr>
            <p:cNvPr id="413" name="Group 10"/>
            <p:cNvGrpSpPr/>
            <p:nvPr/>
          </p:nvGrpSpPr>
          <p:grpSpPr>
            <a:xfrm>
              <a:off x="559080" y="4475880"/>
              <a:ext cx="1105920" cy="333000"/>
              <a:chOff x="559080" y="4475880"/>
              <a:chExt cx="1105920" cy="333000"/>
            </a:xfrm>
          </p:grpSpPr>
          <p:sp>
            <p:nvSpPr>
              <p:cNvPr id="414" name="CustomShape 11"/>
              <p:cNvSpPr/>
              <p:nvPr/>
            </p:nvSpPr>
            <p:spPr>
              <a:xfrm>
                <a:off x="559080" y="4475880"/>
                <a:ext cx="1105920" cy="333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spAutoFit/>
              </a:bodyPr>
              <a:p>
                <a:pPr marL="216000" indent="-216000" algn="ctr">
                  <a:lnSpc>
                    <a:spcPct val="100000"/>
                  </a:lnSpc>
                  <a:buClr>
                    <a:srgbClr val="0033cc"/>
                  </a:buClr>
                  <a:buFont typeface="Symbol"/>
                  <a:buChar char=""/>
                </a:pPr>
                <a:r>
                  <a:rPr b="1" lang="en-US" sz="1600" spc="-1" strike="noStrike">
                    <a:solidFill>
                      <a:srgbClr val="0033cc"/>
                    </a:solidFill>
                    <a:latin typeface="Arial"/>
                    <a:ea typeface="ＭＳ Ｐゴシック"/>
                  </a:rPr>
                  <a:t>Markov</a:t>
                </a:r>
                <a:endParaRPr b="0" lang="en-US" sz="1600" spc="-1" strike="noStrike">
                  <a:latin typeface="Arial"/>
                </a:endParaRPr>
              </a:p>
            </p:txBody>
          </p:sp>
        </p:grpSp>
        <p:grpSp>
          <p:nvGrpSpPr>
            <p:cNvPr id="415" name="Group 12"/>
            <p:cNvGrpSpPr/>
            <p:nvPr/>
          </p:nvGrpSpPr>
          <p:grpSpPr>
            <a:xfrm>
              <a:off x="534240" y="3474360"/>
              <a:ext cx="1425960" cy="333000"/>
              <a:chOff x="534240" y="3474360"/>
              <a:chExt cx="1425960" cy="333000"/>
            </a:xfrm>
          </p:grpSpPr>
          <p:sp>
            <p:nvSpPr>
              <p:cNvPr id="416" name="CustomShape 13"/>
              <p:cNvSpPr/>
              <p:nvPr/>
            </p:nvSpPr>
            <p:spPr>
              <a:xfrm>
                <a:off x="534240" y="3474360"/>
                <a:ext cx="1425960" cy="333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spAutoFit/>
              </a:bodyPr>
              <a:p>
                <a:pPr marL="216000" indent="-216000" algn="ctr">
                  <a:lnSpc>
                    <a:spcPct val="100000"/>
                  </a:lnSpc>
                  <a:buClr>
                    <a:srgbClr val="0033cc"/>
                  </a:buClr>
                  <a:buFont typeface="Symbol"/>
                  <a:buChar char=""/>
                </a:pPr>
                <a:r>
                  <a:rPr b="1" lang="en-US" sz="1600" spc="-1" strike="noStrike">
                    <a:solidFill>
                      <a:srgbClr val="0033cc"/>
                    </a:solidFill>
                    <a:latin typeface="Arial"/>
                    <a:ea typeface="ＭＳ Ｐゴシック"/>
                  </a:rPr>
                  <a:t>Total prob.</a:t>
                </a:r>
                <a:endParaRPr b="0" lang="en-US" sz="1600" spc="-1" strike="noStrike">
                  <a:latin typeface="Arial"/>
                </a:endParaRPr>
              </a:p>
            </p:txBody>
          </p:sp>
        </p:grpSp>
        <p:grpSp>
          <p:nvGrpSpPr>
            <p:cNvPr id="417" name="Group 14"/>
            <p:cNvGrpSpPr/>
            <p:nvPr/>
          </p:nvGrpSpPr>
          <p:grpSpPr>
            <a:xfrm>
              <a:off x="570240" y="5074560"/>
              <a:ext cx="1105920" cy="333000"/>
              <a:chOff x="570240" y="5074560"/>
              <a:chExt cx="1105920" cy="333000"/>
            </a:xfrm>
          </p:grpSpPr>
          <p:sp>
            <p:nvSpPr>
              <p:cNvPr id="418" name="CustomShape 15"/>
              <p:cNvSpPr/>
              <p:nvPr/>
            </p:nvSpPr>
            <p:spPr>
              <a:xfrm>
                <a:off x="570240" y="5074560"/>
                <a:ext cx="1105920" cy="333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spAutoFit/>
              </a:bodyPr>
              <a:p>
                <a:pPr marL="216000" indent="-216000" algn="ctr">
                  <a:lnSpc>
                    <a:spcPct val="100000"/>
                  </a:lnSpc>
                  <a:buClr>
                    <a:srgbClr val="0033cc"/>
                  </a:buClr>
                  <a:buFont typeface="Symbol"/>
                  <a:buChar char=""/>
                </a:pPr>
                <a:r>
                  <a:rPr b="1" lang="en-US" sz="1600" spc="-1" strike="noStrike">
                    <a:solidFill>
                      <a:srgbClr val="0033cc"/>
                    </a:solidFill>
                    <a:latin typeface="Arial"/>
                    <a:ea typeface="ＭＳ Ｐゴシック"/>
                  </a:rPr>
                  <a:t>Markov</a:t>
                </a:r>
                <a:endParaRPr b="0" lang="en-US" sz="1600" spc="-1" strike="noStrike">
                  <a:latin typeface="Arial"/>
                </a:endParaRPr>
              </a:p>
            </p:txBody>
          </p:sp>
        </p:grpSp>
      </p:grpSp>
      <p:pic>
        <p:nvPicPr>
          <p:cNvPr id="419" name="" descr=""/>
          <p:cNvPicPr/>
          <p:nvPr/>
        </p:nvPicPr>
        <p:blipFill>
          <a:blip r:embed="rId1"/>
          <a:stretch/>
        </p:blipFill>
        <p:spPr>
          <a:xfrm>
            <a:off x="2057400" y="5689440"/>
            <a:ext cx="5244840" cy="545760"/>
          </a:xfrm>
          <a:prstGeom prst="rect">
            <a:avLst/>
          </a:prstGeom>
          <a:ln>
            <a:noFill/>
          </a:ln>
        </p:spPr>
      </p:pic>
      <p:pic>
        <p:nvPicPr>
          <p:cNvPr id="420" name="" descr=""/>
          <p:cNvPicPr/>
          <p:nvPr/>
        </p:nvPicPr>
        <p:blipFill>
          <a:blip r:embed="rId2"/>
          <a:stretch/>
        </p:blipFill>
        <p:spPr>
          <a:xfrm>
            <a:off x="1994040" y="2222640"/>
            <a:ext cx="5397120" cy="444240"/>
          </a:xfrm>
          <a:prstGeom prst="rect">
            <a:avLst/>
          </a:prstGeom>
          <a:ln>
            <a:noFill/>
          </a:ln>
        </p:spPr>
      </p:pic>
      <p:pic>
        <p:nvPicPr>
          <p:cNvPr id="421" name="" descr=""/>
          <p:cNvPicPr/>
          <p:nvPr/>
        </p:nvPicPr>
        <p:blipFill>
          <a:blip r:embed="rId3"/>
          <a:stretch/>
        </p:blipFill>
        <p:spPr>
          <a:xfrm>
            <a:off x="1003320" y="1689120"/>
            <a:ext cx="3746160" cy="444240"/>
          </a:xfrm>
          <a:prstGeom prst="rect">
            <a:avLst/>
          </a:prstGeom>
          <a:ln>
            <a:noFill/>
          </a:ln>
        </p:spPr>
      </p:pic>
      <p:pic>
        <p:nvPicPr>
          <p:cNvPr id="422" name="" descr=""/>
          <p:cNvPicPr/>
          <p:nvPr/>
        </p:nvPicPr>
        <p:blipFill>
          <a:blip r:embed="rId4"/>
          <a:stretch/>
        </p:blipFill>
        <p:spPr>
          <a:xfrm>
            <a:off x="1968480" y="2819520"/>
            <a:ext cx="3936600" cy="444240"/>
          </a:xfrm>
          <a:prstGeom prst="rect">
            <a:avLst/>
          </a:prstGeom>
          <a:ln>
            <a:noFill/>
          </a:ln>
        </p:spPr>
      </p:pic>
      <p:pic>
        <p:nvPicPr>
          <p:cNvPr id="423" name="" descr=""/>
          <p:cNvPicPr/>
          <p:nvPr/>
        </p:nvPicPr>
        <p:blipFill>
          <a:blip r:embed="rId5"/>
          <a:stretch/>
        </p:blipFill>
        <p:spPr>
          <a:xfrm>
            <a:off x="2044800" y="4368960"/>
            <a:ext cx="6540120" cy="545760"/>
          </a:xfrm>
          <a:prstGeom prst="rect">
            <a:avLst/>
          </a:prstGeom>
          <a:ln>
            <a:noFill/>
          </a:ln>
        </p:spPr>
      </p:pic>
      <p:pic>
        <p:nvPicPr>
          <p:cNvPr id="424" name="" descr=""/>
          <p:cNvPicPr/>
          <p:nvPr/>
        </p:nvPicPr>
        <p:blipFill>
          <a:blip r:embed="rId6"/>
          <a:stretch/>
        </p:blipFill>
        <p:spPr>
          <a:xfrm>
            <a:off x="1981080" y="3276720"/>
            <a:ext cx="4686120" cy="1053720"/>
          </a:xfrm>
          <a:prstGeom prst="rect">
            <a:avLst/>
          </a:prstGeom>
          <a:ln>
            <a:noFill/>
          </a:ln>
        </p:spPr>
      </p:pic>
      <p:pic>
        <p:nvPicPr>
          <p:cNvPr id="425" name="" descr=""/>
          <p:cNvPicPr/>
          <p:nvPr/>
        </p:nvPicPr>
        <p:blipFill>
          <a:blip r:embed="rId7"/>
          <a:stretch/>
        </p:blipFill>
        <p:spPr>
          <a:xfrm>
            <a:off x="2057400" y="4965840"/>
            <a:ext cx="6730560" cy="5457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CustomShape 1"/>
          <p:cNvSpPr/>
          <p:nvPr/>
        </p:nvSpPr>
        <p:spPr>
          <a:xfrm>
            <a:off x="628560" y="437400"/>
            <a:ext cx="7886160" cy="997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en-US" sz="3600" spc="-1" strike="noStrike">
                <a:solidFill>
                  <a:srgbClr val="000000"/>
                </a:solidFill>
                <a:latin typeface="맑은 고딕"/>
              </a:rPr>
              <a:t>Bayes filter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427" name="CustomShape 2"/>
          <p:cNvSpPr/>
          <p:nvPr/>
        </p:nvSpPr>
        <p:spPr>
          <a:xfrm>
            <a:off x="719280" y="1751760"/>
            <a:ext cx="842400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spAutoFit/>
          </a:bodyPr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0563c1"/>
                </a:solidFill>
                <a:latin typeface="맑은 고딕"/>
                <a:ea typeface="ＭＳ Ｐゴシック"/>
              </a:rPr>
              <a:t>Bayes Filter Algorithm 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428" name="CustomShape 3"/>
          <p:cNvSpPr/>
          <p:nvPr/>
        </p:nvSpPr>
        <p:spPr>
          <a:xfrm>
            <a:off x="528480" y="1737360"/>
            <a:ext cx="7809840" cy="735840"/>
          </a:xfrm>
          <a:prstGeom prst="rect">
            <a:avLst/>
          </a:prstGeom>
          <a:solidFill>
            <a:srgbClr val="ffff99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pic>
        <p:nvPicPr>
          <p:cNvPr id="429" name="그림 3" descr=""/>
          <p:cNvPicPr/>
          <p:nvPr/>
        </p:nvPicPr>
        <p:blipFill>
          <a:blip r:embed="rId1"/>
          <a:stretch/>
        </p:blipFill>
        <p:spPr>
          <a:xfrm>
            <a:off x="2113920" y="2586240"/>
            <a:ext cx="6438600" cy="3702600"/>
          </a:xfrm>
          <a:prstGeom prst="rect">
            <a:avLst/>
          </a:prstGeom>
          <a:ln>
            <a:noFill/>
          </a:ln>
        </p:spPr>
      </p:pic>
      <p:pic>
        <p:nvPicPr>
          <p:cNvPr id="430" name="" descr=""/>
          <p:cNvPicPr/>
          <p:nvPr/>
        </p:nvPicPr>
        <p:blipFill>
          <a:blip r:embed="rId2"/>
          <a:stretch/>
        </p:blipFill>
        <p:spPr>
          <a:xfrm>
            <a:off x="914400" y="1790640"/>
            <a:ext cx="6984720" cy="6346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77" dur="indefinite" restart="never" nodeType="tmRoot">
          <p:childTnLst>
            <p:seq>
              <p:cTn id="78" dur="indefinite" nodeType="mainSeq">
                <p:childTnLst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500"/>
                            </p:stCondLst>
                            <p:childTnLst>
                              <p:par>
                                <p:cTn id="81" nodeType="after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CustomShape 1"/>
          <p:cNvSpPr/>
          <p:nvPr/>
        </p:nvSpPr>
        <p:spPr>
          <a:xfrm>
            <a:off x="628560" y="437400"/>
            <a:ext cx="7886160" cy="997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en-US" sz="3600" spc="-1" strike="noStrike">
                <a:solidFill>
                  <a:srgbClr val="000000"/>
                </a:solidFill>
                <a:latin typeface="맑은 고딕"/>
              </a:rPr>
              <a:t>Bayes filter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432" name="CustomShape 2"/>
          <p:cNvSpPr/>
          <p:nvPr/>
        </p:nvSpPr>
        <p:spPr>
          <a:xfrm>
            <a:off x="820800" y="3031560"/>
            <a:ext cx="8409960" cy="3110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343080" indent="-342360">
              <a:lnSpc>
                <a:spcPct val="100000"/>
              </a:lnSpc>
              <a:spcBef>
                <a:spcPts val="561"/>
              </a:spcBef>
              <a:buClr>
                <a:srgbClr val="954f72"/>
              </a:buClr>
              <a:buSzPct val="120000"/>
              <a:buFont typeface="Symbol"/>
              <a:buChar char=""/>
            </a:pPr>
            <a:r>
              <a:rPr b="0" lang="en-US" sz="2800" spc="-1" strike="noStrike">
                <a:solidFill>
                  <a:srgbClr val="000000"/>
                </a:solidFill>
                <a:latin typeface="맑은 고딕"/>
                <a:ea typeface="ＭＳ Ｐゴシック"/>
              </a:rPr>
              <a:t>Kalman filters</a:t>
            </a:r>
            <a:endParaRPr b="0" lang="en-US" sz="2800" spc="-1" strike="noStrike"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561"/>
              </a:spcBef>
              <a:buClr>
                <a:srgbClr val="954f72"/>
              </a:buClr>
              <a:buSzPct val="120000"/>
              <a:buFont typeface="Symbol"/>
              <a:buChar char=""/>
            </a:pPr>
            <a:r>
              <a:rPr b="0" lang="en-US" sz="2800" spc="-1" strike="noStrike">
                <a:solidFill>
                  <a:srgbClr val="000000"/>
                </a:solidFill>
                <a:latin typeface="맑은 고딕"/>
                <a:ea typeface="ＭＳ Ｐゴシック"/>
              </a:rPr>
              <a:t>Particle filters</a:t>
            </a:r>
            <a:endParaRPr b="0" lang="en-US" sz="2800" spc="-1" strike="noStrike"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561"/>
              </a:spcBef>
              <a:buClr>
                <a:srgbClr val="954f72"/>
              </a:buClr>
              <a:buSzPct val="120000"/>
              <a:buFont typeface="Symbol"/>
              <a:buChar char=""/>
            </a:pPr>
            <a:r>
              <a:rPr b="0" lang="en-US" sz="2800" spc="-1" strike="noStrike">
                <a:solidFill>
                  <a:srgbClr val="000000"/>
                </a:solidFill>
                <a:latin typeface="맑은 고딕"/>
                <a:ea typeface="ＭＳ Ｐゴシック"/>
              </a:rPr>
              <a:t>Hidden Markov models</a:t>
            </a:r>
            <a:endParaRPr b="0" lang="en-US" sz="2800" spc="-1" strike="noStrike"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561"/>
              </a:spcBef>
              <a:buClr>
                <a:srgbClr val="954f72"/>
              </a:buClr>
              <a:buSzPct val="120000"/>
              <a:buFont typeface="Symbol"/>
              <a:buChar char=""/>
            </a:pPr>
            <a:r>
              <a:rPr b="0" lang="en-US" sz="2800" spc="-1" strike="noStrike">
                <a:solidFill>
                  <a:srgbClr val="000000"/>
                </a:solidFill>
                <a:latin typeface="맑은 고딕"/>
                <a:ea typeface="ＭＳ Ｐゴシック"/>
              </a:rPr>
              <a:t>Dynamic Bayesian networks</a:t>
            </a:r>
            <a:endParaRPr b="0" lang="en-US" sz="2800" spc="-1" strike="noStrike"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561"/>
              </a:spcBef>
              <a:buClr>
                <a:srgbClr val="954f72"/>
              </a:buClr>
              <a:buSzPct val="120000"/>
              <a:buFont typeface="Symbol"/>
              <a:buChar char=""/>
            </a:pPr>
            <a:r>
              <a:rPr b="0" lang="en-US" sz="2800" spc="-1" strike="noStrike">
                <a:solidFill>
                  <a:srgbClr val="000000"/>
                </a:solidFill>
                <a:latin typeface="맑은 고딕"/>
                <a:ea typeface="ＭＳ Ｐゴシック"/>
              </a:rPr>
              <a:t>Partially Observable Markov Decision Processes (POMDPs)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433" name="CustomShape 3"/>
          <p:cNvSpPr/>
          <p:nvPr/>
        </p:nvSpPr>
        <p:spPr>
          <a:xfrm>
            <a:off x="628560" y="1815480"/>
            <a:ext cx="7809840" cy="735840"/>
          </a:xfrm>
          <a:prstGeom prst="rect">
            <a:avLst/>
          </a:prstGeom>
          <a:solidFill>
            <a:srgbClr val="ffff99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pic>
        <p:nvPicPr>
          <p:cNvPr id="434" name="" descr=""/>
          <p:cNvPicPr/>
          <p:nvPr/>
        </p:nvPicPr>
        <p:blipFill>
          <a:blip r:embed="rId1"/>
          <a:stretch/>
        </p:blipFill>
        <p:spPr>
          <a:xfrm>
            <a:off x="1015920" y="1879560"/>
            <a:ext cx="6984720" cy="6346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CustomShape 1"/>
          <p:cNvSpPr/>
          <p:nvPr/>
        </p:nvSpPr>
        <p:spPr>
          <a:xfrm>
            <a:off x="628560" y="437400"/>
            <a:ext cx="7886160" cy="997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en-US" sz="3600" spc="-1" strike="noStrike">
                <a:solidFill>
                  <a:srgbClr val="000000"/>
                </a:solidFill>
                <a:latin typeface="맑은 고딕"/>
              </a:rPr>
              <a:t>Bayes filter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436" name="CustomShape 2"/>
          <p:cNvSpPr/>
          <p:nvPr/>
        </p:nvSpPr>
        <p:spPr>
          <a:xfrm>
            <a:off x="552960" y="1544040"/>
            <a:ext cx="8413200" cy="5147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343080" indent="-342360">
              <a:lnSpc>
                <a:spcPct val="100000"/>
              </a:lnSpc>
              <a:spcBef>
                <a:spcPts val="1281"/>
              </a:spcBef>
              <a:buClr>
                <a:srgbClr val="954f72"/>
              </a:buClr>
              <a:buSzPct val="120000"/>
              <a:buFont typeface="Symbol"/>
              <a:buChar char=""/>
            </a:pPr>
            <a:r>
              <a:rPr b="0" lang="en-US" sz="3200" spc="-1" strike="noStrike">
                <a:solidFill>
                  <a:srgbClr val="000000"/>
                </a:solidFill>
                <a:latin typeface="맑은 고딕"/>
                <a:ea typeface="ＭＳ Ｐゴシック"/>
              </a:rPr>
              <a:t>Bayes rule allows us to compute probabilities that are hard to assess otherwise.</a:t>
            </a:r>
            <a:endParaRPr b="0" lang="en-US" sz="3200" spc="-1" strike="noStrike"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1281"/>
              </a:spcBef>
              <a:buClr>
                <a:srgbClr val="954f72"/>
              </a:buClr>
              <a:buSzPct val="120000"/>
              <a:buFont typeface="Symbol"/>
              <a:buChar char=""/>
            </a:pPr>
            <a:r>
              <a:rPr b="0" lang="en-US" sz="3200" spc="-1" strike="noStrike">
                <a:solidFill>
                  <a:srgbClr val="000000"/>
                </a:solidFill>
                <a:latin typeface="맑은 고딕"/>
                <a:ea typeface="ＭＳ Ｐゴシック"/>
              </a:rPr>
              <a:t>Under the Markov assumption, recursive Bayesian updating can be used to efficiently combine evidence.</a:t>
            </a:r>
            <a:endParaRPr b="0" lang="en-US" sz="3200" spc="-1" strike="noStrike"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1281"/>
              </a:spcBef>
              <a:buClr>
                <a:srgbClr val="954f72"/>
              </a:buClr>
              <a:buSzPct val="120000"/>
              <a:buFont typeface="Symbol"/>
              <a:buChar char=""/>
            </a:pPr>
            <a:r>
              <a:rPr b="0" lang="en-US" sz="3200" spc="-1" strike="noStrike">
                <a:solidFill>
                  <a:srgbClr val="000000"/>
                </a:solidFill>
                <a:latin typeface="맑은 고딕"/>
                <a:ea typeface="ＭＳ Ｐゴシック"/>
              </a:rPr>
              <a:t>Bayes filters are a probabilistic tool for estimating the state of dynamic systems.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CustomShape 1"/>
          <p:cNvSpPr/>
          <p:nvPr/>
        </p:nvSpPr>
        <p:spPr>
          <a:xfrm>
            <a:off x="628560" y="437400"/>
            <a:ext cx="7886160" cy="997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en-US" sz="3600" spc="-1" strike="noStrike">
                <a:solidFill>
                  <a:srgbClr val="000000"/>
                </a:solidFill>
                <a:latin typeface="맑은 고딕"/>
              </a:rPr>
              <a:t>Bayes filter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104" name="그림 2" descr=""/>
          <p:cNvPicPr/>
          <p:nvPr/>
        </p:nvPicPr>
        <p:blipFill>
          <a:blip r:embed="rId1"/>
          <a:stretch/>
        </p:blipFill>
        <p:spPr>
          <a:xfrm>
            <a:off x="1247400" y="1944360"/>
            <a:ext cx="6949080" cy="39524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CustomShape 1"/>
          <p:cNvSpPr/>
          <p:nvPr/>
        </p:nvSpPr>
        <p:spPr>
          <a:xfrm>
            <a:off x="628560" y="437400"/>
            <a:ext cx="7886160" cy="997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en-US" sz="3600" spc="-1" strike="noStrike">
                <a:solidFill>
                  <a:srgbClr val="000000"/>
                </a:solidFill>
                <a:latin typeface="맑은 고딕"/>
              </a:rPr>
              <a:t>Bayes filter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106" name="그림 2" descr=""/>
          <p:cNvPicPr/>
          <p:nvPr/>
        </p:nvPicPr>
        <p:blipFill>
          <a:blip r:embed="rId1"/>
          <a:stretch/>
        </p:blipFill>
        <p:spPr>
          <a:xfrm>
            <a:off x="1326240" y="1899360"/>
            <a:ext cx="6839640" cy="40730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CustomShape 1"/>
          <p:cNvSpPr/>
          <p:nvPr/>
        </p:nvSpPr>
        <p:spPr>
          <a:xfrm>
            <a:off x="628560" y="437400"/>
            <a:ext cx="7886160" cy="997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en-US" sz="3600" spc="-1" strike="noStrike">
                <a:solidFill>
                  <a:srgbClr val="000000"/>
                </a:solidFill>
                <a:latin typeface="맑은 고딕"/>
              </a:rPr>
              <a:t>Bayes filter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108" name="그림 4" descr=""/>
          <p:cNvPicPr/>
          <p:nvPr/>
        </p:nvPicPr>
        <p:blipFill>
          <a:blip r:embed="rId1"/>
          <a:stretch/>
        </p:blipFill>
        <p:spPr>
          <a:xfrm>
            <a:off x="883080" y="1801440"/>
            <a:ext cx="5968080" cy="1888920"/>
          </a:xfrm>
          <a:prstGeom prst="rect">
            <a:avLst/>
          </a:prstGeom>
          <a:ln>
            <a:noFill/>
          </a:ln>
        </p:spPr>
      </p:pic>
      <p:pic>
        <p:nvPicPr>
          <p:cNvPr id="109" name="그림 3" descr=""/>
          <p:cNvPicPr/>
          <p:nvPr/>
        </p:nvPicPr>
        <p:blipFill>
          <a:blip r:embed="rId2"/>
          <a:stretch/>
        </p:blipFill>
        <p:spPr>
          <a:xfrm>
            <a:off x="1509480" y="3998520"/>
            <a:ext cx="3212640" cy="1864080"/>
          </a:xfrm>
          <a:prstGeom prst="rect">
            <a:avLst/>
          </a:prstGeom>
          <a:ln>
            <a:noFill/>
          </a:ln>
        </p:spPr>
      </p:pic>
      <p:pic>
        <p:nvPicPr>
          <p:cNvPr id="110" name="그림 5" descr=""/>
          <p:cNvPicPr/>
          <p:nvPr/>
        </p:nvPicPr>
        <p:blipFill>
          <a:blip r:embed="rId3"/>
          <a:stretch/>
        </p:blipFill>
        <p:spPr>
          <a:xfrm>
            <a:off x="5024880" y="3997440"/>
            <a:ext cx="3279240" cy="18651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CustomShape 1"/>
          <p:cNvSpPr/>
          <p:nvPr/>
        </p:nvSpPr>
        <p:spPr>
          <a:xfrm>
            <a:off x="628560" y="437400"/>
            <a:ext cx="7886160" cy="997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en-US" sz="3600" spc="-1" strike="noStrike">
                <a:solidFill>
                  <a:srgbClr val="000000"/>
                </a:solidFill>
                <a:latin typeface="맑은 고딕"/>
              </a:rPr>
              <a:t>Bayes filter Experiment #1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112" name="CustomShape 2"/>
          <p:cNvSpPr/>
          <p:nvPr/>
        </p:nvSpPr>
        <p:spPr>
          <a:xfrm>
            <a:off x="730080" y="1649160"/>
            <a:ext cx="8413200" cy="1332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343080" indent="-34236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SzPct val="120000"/>
              <a:buFont typeface="Symbol"/>
              <a:buChar char=""/>
            </a:pPr>
            <a:r>
              <a:rPr b="0" lang="en-US" sz="2800" spc="-1" strike="noStrike">
                <a:solidFill>
                  <a:srgbClr val="000000"/>
                </a:solidFill>
                <a:latin typeface="맑은 고딕"/>
                <a:ea typeface="ＭＳ Ｐゴシック"/>
              </a:rPr>
              <a:t>Suppose a robot obtains measurement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맑은 고딕"/>
                <a:ea typeface="ＭＳ Ｐゴシック"/>
              </a:rPr>
              <a:t>   </a:t>
            </a:r>
            <a:r>
              <a:rPr b="0" lang="en-US" sz="2800" spc="-1" strike="noStrike">
                <a:solidFill>
                  <a:srgbClr val="000000"/>
                </a:solidFill>
                <a:latin typeface="맑은 고딕"/>
                <a:ea typeface="ＭＳ Ｐゴシック"/>
              </a:rPr>
              <a:t>-   is just sensor measurement</a:t>
            </a:r>
            <a:endParaRPr b="0" lang="en-US" sz="2800" spc="-1" strike="noStrike"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SzPct val="120000"/>
              <a:buFont typeface="Symbol"/>
              <a:buChar char=""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맑은 고딕"/>
                <a:ea typeface="ＭＳ Ｐゴシック"/>
              </a:rPr>
              <a:t>What is               </a:t>
            </a:r>
            <a:r>
              <a:rPr b="0" i="1" lang="en-US" sz="2800" spc="-1" strike="noStrike">
                <a:solidFill>
                  <a:srgbClr val="000000"/>
                </a:solidFill>
                <a:latin typeface="맑은 고딕"/>
                <a:ea typeface="ＭＳ Ｐゴシック"/>
              </a:rPr>
              <a:t>?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113" name="Picture 4" descr="door"/>
          <p:cNvPicPr/>
          <p:nvPr/>
        </p:nvPicPr>
        <p:blipFill>
          <a:blip r:embed="rId1"/>
          <a:stretch/>
        </p:blipFill>
        <p:spPr>
          <a:xfrm>
            <a:off x="1238040" y="3603600"/>
            <a:ext cx="4061520" cy="2243520"/>
          </a:xfrm>
          <a:prstGeom prst="rect">
            <a:avLst/>
          </a:prstGeom>
          <a:ln>
            <a:noFill/>
          </a:ln>
        </p:spPr>
      </p:pic>
      <p:sp>
        <p:nvSpPr>
          <p:cNvPr id="114" name="CustomShape 3"/>
          <p:cNvSpPr/>
          <p:nvPr/>
        </p:nvSpPr>
        <p:spPr>
          <a:xfrm>
            <a:off x="5672520" y="4079520"/>
            <a:ext cx="3179520" cy="63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맑은 고딕"/>
                <a:ea typeface="DejaVu Sans"/>
              </a:rPr>
              <a:t>state(</a:t>
            </a:r>
            <a:r>
              <a:rPr b="1" lang="en-US" sz="1800" spc="-1" strike="noStrike">
                <a:solidFill>
                  <a:srgbClr val="000000"/>
                </a:solidFill>
                <a:latin typeface="맑은 고딕"/>
                <a:ea typeface="DejaVu Sans"/>
              </a:rPr>
              <a:t>x</a:t>
            </a:r>
            <a:r>
              <a:rPr b="0" lang="en-US" sz="1800" spc="-1" strike="noStrike">
                <a:solidFill>
                  <a:srgbClr val="000000"/>
                </a:solidFill>
                <a:latin typeface="맑은 고딕"/>
                <a:ea typeface="DejaVu Sans"/>
              </a:rPr>
              <a:t>) : open / close</a:t>
            </a:r>
            <a:endParaRPr b="0" lang="en-US" sz="1800" spc="-1" strike="noStrike"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맑은 고딕"/>
                <a:ea typeface="DejaVu Sans"/>
              </a:rPr>
              <a:t>measurement(</a:t>
            </a:r>
            <a:r>
              <a:rPr b="1" lang="en-US" sz="1800" spc="-1" strike="noStrike">
                <a:solidFill>
                  <a:srgbClr val="000000"/>
                </a:solidFill>
                <a:latin typeface="맑은 고딕"/>
                <a:ea typeface="DejaVu Sans"/>
              </a:rPr>
              <a:t>z</a:t>
            </a:r>
            <a:r>
              <a:rPr b="0" lang="en-US" sz="1800" spc="-1" strike="noStrike">
                <a:solidFill>
                  <a:srgbClr val="000000"/>
                </a:solidFill>
                <a:latin typeface="맑은 고딕"/>
                <a:ea typeface="DejaVu Sans"/>
              </a:rPr>
              <a:t>) : on/off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15" name="" descr=""/>
          <p:cNvPicPr/>
          <p:nvPr/>
        </p:nvPicPr>
        <p:blipFill>
          <a:blip r:embed="rId2"/>
          <a:stretch/>
        </p:blipFill>
        <p:spPr>
          <a:xfrm>
            <a:off x="7594560" y="1765440"/>
            <a:ext cx="304560" cy="304560"/>
          </a:xfrm>
          <a:prstGeom prst="rect">
            <a:avLst/>
          </a:prstGeom>
          <a:ln>
            <a:noFill/>
          </a:ln>
        </p:spPr>
      </p:pic>
      <p:pic>
        <p:nvPicPr>
          <p:cNvPr id="116" name="" descr=""/>
          <p:cNvPicPr/>
          <p:nvPr/>
        </p:nvPicPr>
        <p:blipFill>
          <a:blip r:embed="rId3"/>
          <a:stretch/>
        </p:blipFill>
        <p:spPr>
          <a:xfrm>
            <a:off x="2527200" y="2666880"/>
            <a:ext cx="1802880" cy="622080"/>
          </a:xfrm>
          <a:prstGeom prst="rect">
            <a:avLst/>
          </a:prstGeom>
          <a:ln>
            <a:noFill/>
          </a:ln>
        </p:spPr>
      </p:pic>
      <p:pic>
        <p:nvPicPr>
          <p:cNvPr id="117" name="" descr=""/>
          <p:cNvPicPr/>
          <p:nvPr/>
        </p:nvPicPr>
        <p:blipFill>
          <a:blip r:embed="rId4"/>
          <a:stretch/>
        </p:blipFill>
        <p:spPr>
          <a:xfrm>
            <a:off x="1384200" y="2260440"/>
            <a:ext cx="304560" cy="3045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CustomShape 1"/>
          <p:cNvSpPr/>
          <p:nvPr/>
        </p:nvSpPr>
        <p:spPr>
          <a:xfrm>
            <a:off x="628560" y="437400"/>
            <a:ext cx="7886160" cy="997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en-US" sz="3600" spc="-1" strike="noStrike">
                <a:solidFill>
                  <a:srgbClr val="000000"/>
                </a:solidFill>
                <a:latin typeface="맑은 고딕"/>
              </a:rPr>
              <a:t>Bayes filter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119" name="CustomShape 2"/>
          <p:cNvSpPr/>
          <p:nvPr/>
        </p:nvSpPr>
        <p:spPr>
          <a:xfrm>
            <a:off x="546480" y="1694880"/>
            <a:ext cx="8409960" cy="4798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343080" indent="-34236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SzPct val="120000"/>
              <a:buFont typeface="Symbol"/>
              <a:buChar char=""/>
            </a:pPr>
            <a:r>
              <a:rPr b="0" lang="en-US" sz="3200" spc="-1" strike="noStrike">
                <a:solidFill>
                  <a:srgbClr val="000000"/>
                </a:solidFill>
                <a:latin typeface="맑은 고딕"/>
                <a:ea typeface="ＭＳ Ｐゴシック"/>
              </a:rPr>
              <a:t>              </a:t>
            </a:r>
            <a:r>
              <a:rPr b="0" lang="en-US" sz="3200" spc="-1" strike="noStrike">
                <a:solidFill>
                  <a:srgbClr val="000000"/>
                </a:solidFill>
                <a:latin typeface="맑은 고딕"/>
                <a:ea typeface="ＭＳ Ｐゴシック"/>
              </a:rPr>
              <a:t>is diagnostic.</a:t>
            </a:r>
            <a:endParaRPr b="0" lang="en-US" sz="3200" spc="-1" strike="noStrike"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SzPct val="120000"/>
              <a:buFont typeface="Symbol"/>
              <a:buChar char=""/>
            </a:pPr>
            <a:r>
              <a:rPr b="0" lang="en-US" sz="3200" spc="-1" strike="noStrike">
                <a:solidFill>
                  <a:srgbClr val="000000"/>
                </a:solidFill>
                <a:latin typeface="맑은 고딕"/>
                <a:ea typeface="ＭＳ Ｐゴシック"/>
              </a:rPr>
              <a:t>              </a:t>
            </a:r>
            <a:r>
              <a:rPr b="0" lang="en-US" sz="3200" spc="-1" strike="noStrike">
                <a:solidFill>
                  <a:srgbClr val="000000"/>
                </a:solidFill>
                <a:latin typeface="맑은 고딕"/>
                <a:ea typeface="ＭＳ Ｐゴシック"/>
              </a:rPr>
              <a:t>is causal.</a:t>
            </a:r>
            <a:endParaRPr b="0" lang="en-US" sz="3200" spc="-1" strike="noStrike"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SzPct val="120000"/>
              <a:buFont typeface="Symbol"/>
              <a:buChar char=""/>
            </a:pPr>
            <a:r>
              <a:rPr b="0" lang="en-US" sz="3200" spc="-1" strike="noStrike">
                <a:solidFill>
                  <a:srgbClr val="000000"/>
                </a:solidFill>
                <a:latin typeface="맑은 고딕"/>
                <a:ea typeface="ＭＳ Ｐゴシック"/>
              </a:rPr>
              <a:t>Often causal knowledge is easier to obtain.</a:t>
            </a:r>
            <a:endParaRPr b="0" lang="en-US" sz="3200" spc="-1" strike="noStrike"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SzPct val="120000"/>
              <a:buFont typeface="Symbol"/>
              <a:buChar char=""/>
            </a:pPr>
            <a:r>
              <a:rPr b="0" lang="en-US" sz="3200" spc="-1" strike="noStrike">
                <a:solidFill>
                  <a:srgbClr val="000000"/>
                </a:solidFill>
                <a:latin typeface="맑은 고딕"/>
                <a:ea typeface="ＭＳ Ｐゴシック"/>
              </a:rPr>
              <a:t>Bayes rule allows us to use causal knowledge: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120" name="" descr=""/>
          <p:cNvPicPr/>
          <p:nvPr/>
        </p:nvPicPr>
        <p:blipFill>
          <a:blip r:embed="rId1"/>
          <a:stretch/>
        </p:blipFill>
        <p:spPr>
          <a:xfrm>
            <a:off x="1054080" y="1689120"/>
            <a:ext cx="1802880" cy="622080"/>
          </a:xfrm>
          <a:prstGeom prst="rect">
            <a:avLst/>
          </a:prstGeom>
          <a:ln>
            <a:noFill/>
          </a:ln>
        </p:spPr>
      </p:pic>
      <p:pic>
        <p:nvPicPr>
          <p:cNvPr id="121" name="" descr=""/>
          <p:cNvPicPr/>
          <p:nvPr/>
        </p:nvPicPr>
        <p:blipFill>
          <a:blip r:embed="rId2"/>
          <a:stretch/>
        </p:blipFill>
        <p:spPr>
          <a:xfrm>
            <a:off x="1054080" y="2260440"/>
            <a:ext cx="1802880" cy="622080"/>
          </a:xfrm>
          <a:prstGeom prst="rect">
            <a:avLst/>
          </a:prstGeom>
          <a:ln>
            <a:noFill/>
          </a:ln>
        </p:spPr>
      </p:pic>
      <p:pic>
        <p:nvPicPr>
          <p:cNvPr id="122" name="" descr=""/>
          <p:cNvPicPr/>
          <p:nvPr/>
        </p:nvPicPr>
        <p:blipFill>
          <a:blip r:embed="rId3"/>
          <a:stretch/>
        </p:blipFill>
        <p:spPr>
          <a:xfrm>
            <a:off x="2082960" y="5130720"/>
            <a:ext cx="5308200" cy="11552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3572</TotalTime>
  <Application>LibreOffice/6.4.7.2$Linux_X86_64 LibreOffice_project/40$Build-2</Application>
  <Words>650</Words>
  <Paragraphs>148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2016-09-05T08:32:33Z</dcterms:created>
  <dc:creator>Seongkeun Park</dc:creator>
  <dc:description/>
  <dc:language>en-US</dc:language>
  <cp:lastModifiedBy/>
  <cp:lastPrinted>2018-04-18T06:44:23Z</cp:lastPrinted>
  <dcterms:modified xsi:type="dcterms:W3CDTF">2023-01-16T15:13:27Z</dcterms:modified>
  <cp:revision>396</cp:revision>
  <dc:subject/>
  <dc:title>PowerPoint 프레젠테이션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화면 슬라이드 쇼(4:3)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46</vt:i4>
  </property>
</Properties>
</file>